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3.jpg" ContentType="image/jpe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0" r:id="rId11"/>
    <p:sldId id="281" r:id="rId12"/>
    <p:sldId id="282" r:id="rId13"/>
    <p:sldId id="267" r:id="rId14"/>
  </p:sldIdLst>
  <p:sldSz cx="12192000" cy="6858000"/>
  <p:notesSz cx="12192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83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EF913-50D9-4D31-9DD5-2A9A48324B25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FD0C5-E065-4101-B4DA-397E91884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712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Franklin Gothic Heavy"/>
                <a:cs typeface="Franklin Gothic 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87741"/>
            <a:ext cx="12191999" cy="48248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2192000" cy="1630680"/>
          </a:xfrm>
          <a:custGeom>
            <a:avLst/>
            <a:gdLst/>
            <a:ahLst/>
            <a:cxnLst/>
            <a:rect l="l" t="t" r="r" b="b"/>
            <a:pathLst>
              <a:path w="12192000" h="1630680">
                <a:moveTo>
                  <a:pt x="0" y="1630679"/>
                </a:moveTo>
                <a:lnTo>
                  <a:pt x="12192000" y="1630679"/>
                </a:lnTo>
                <a:lnTo>
                  <a:pt x="12192000" y="0"/>
                </a:lnTo>
                <a:lnTo>
                  <a:pt x="0" y="0"/>
                </a:lnTo>
                <a:lnTo>
                  <a:pt x="0" y="1630679"/>
                </a:lnTo>
                <a:close/>
              </a:path>
            </a:pathLst>
          </a:custGeom>
          <a:solidFill>
            <a:srgbClr val="41A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Franklin Gothic Heavy"/>
                <a:cs typeface="Franklin Gothic 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953000" y="4046220"/>
            <a:ext cx="7239000" cy="1784985"/>
          </a:xfrm>
          <a:custGeom>
            <a:avLst/>
            <a:gdLst/>
            <a:ahLst/>
            <a:cxnLst/>
            <a:rect l="l" t="t" r="r" b="b"/>
            <a:pathLst>
              <a:path w="7239000" h="1784985">
                <a:moveTo>
                  <a:pt x="0" y="1784603"/>
                </a:moveTo>
                <a:lnTo>
                  <a:pt x="7239000" y="1784603"/>
                </a:lnTo>
                <a:lnTo>
                  <a:pt x="7239000" y="0"/>
                </a:lnTo>
                <a:lnTo>
                  <a:pt x="0" y="0"/>
                </a:lnTo>
                <a:lnTo>
                  <a:pt x="0" y="1784603"/>
                </a:lnTo>
                <a:close/>
              </a:path>
            </a:pathLst>
          </a:custGeom>
          <a:solidFill>
            <a:srgbClr val="41A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Franklin Gothic Heavy"/>
                <a:cs typeface="Franklin Gothic 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41A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Slide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4293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3804-4062-48D2-89B2-E8D6521CDD6C}" type="datetimeFigureOut">
              <a:rPr lang="pt-BR" smtClean="0"/>
              <a:pPr/>
              <a:t>26/11/2024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37A4-7FCC-4EA1-8284-2369FC197B0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9028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2384" y="4477258"/>
            <a:ext cx="11127231" cy="869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bg1"/>
                </a:solidFill>
                <a:latin typeface="Franklin Gothic Heavy"/>
                <a:cs typeface="Franklin Gothic 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5189" y="2095576"/>
            <a:ext cx="10421620" cy="3778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58981" y="6465214"/>
            <a:ext cx="1282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uiafranquiasdesucesso.com/franquias/guia-s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gacidades.com.br/" TargetMode="Externa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hyperlink" Target="https://guiafranquiasdesucesso.com/franquias/siga-cidades/" TargetMode="External"/><Relationship Id="rId4" Type="http://schemas.openxmlformats.org/officeDocument/2006/relationships/hyperlink" Target="mailto:licenca@sigacidades.com.br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78779" y="4046220"/>
            <a:ext cx="6713220" cy="1784985"/>
          </a:xfrm>
          <a:custGeom>
            <a:avLst/>
            <a:gdLst/>
            <a:ahLst/>
            <a:cxnLst/>
            <a:rect l="l" t="t" r="r" b="b"/>
            <a:pathLst>
              <a:path w="6713220" h="1784985">
                <a:moveTo>
                  <a:pt x="0" y="1784603"/>
                </a:moveTo>
                <a:lnTo>
                  <a:pt x="6713220" y="1784603"/>
                </a:lnTo>
                <a:lnTo>
                  <a:pt x="6713220" y="0"/>
                </a:lnTo>
                <a:lnTo>
                  <a:pt x="0" y="0"/>
                </a:lnTo>
                <a:lnTo>
                  <a:pt x="0" y="1784603"/>
                </a:lnTo>
                <a:close/>
              </a:path>
            </a:pathLst>
          </a:custGeom>
          <a:solidFill>
            <a:srgbClr val="41A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7119" y="6449059"/>
            <a:ext cx="4658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©2018 Guia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Franquias de Sucesso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Todos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os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direitos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reservados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00811"/>
            <a:ext cx="3465829" cy="1346200"/>
          </a:xfrm>
          <a:custGeom>
            <a:avLst/>
            <a:gdLst/>
            <a:ahLst/>
            <a:cxnLst/>
            <a:rect l="l" t="t" r="r" b="b"/>
            <a:pathLst>
              <a:path w="3465829" h="1346200">
                <a:moveTo>
                  <a:pt x="0" y="1345691"/>
                </a:moveTo>
                <a:lnTo>
                  <a:pt x="3465576" y="1345691"/>
                </a:lnTo>
                <a:lnTo>
                  <a:pt x="3465576" y="0"/>
                </a:lnTo>
                <a:lnTo>
                  <a:pt x="0" y="0"/>
                </a:lnTo>
                <a:lnTo>
                  <a:pt x="0" y="1345691"/>
                </a:lnTo>
                <a:close/>
              </a:path>
            </a:pathLst>
          </a:custGeom>
          <a:solidFill>
            <a:srgbClr val="41A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0127" y="856638"/>
            <a:ext cx="240029" cy="327660"/>
          </a:xfrm>
          <a:custGeom>
            <a:avLst/>
            <a:gdLst/>
            <a:ahLst/>
            <a:cxnLst/>
            <a:rect l="l" t="t" r="r" b="b"/>
            <a:pathLst>
              <a:path w="240029" h="327659">
                <a:moveTo>
                  <a:pt x="239511" y="0"/>
                </a:moveTo>
                <a:lnTo>
                  <a:pt x="0" y="0"/>
                </a:lnTo>
                <a:lnTo>
                  <a:pt x="0" y="60574"/>
                </a:lnTo>
                <a:lnTo>
                  <a:pt x="4887" y="62553"/>
                </a:lnTo>
                <a:lnTo>
                  <a:pt x="8798" y="64498"/>
                </a:lnTo>
                <a:lnTo>
                  <a:pt x="11731" y="68389"/>
                </a:lnTo>
                <a:lnTo>
                  <a:pt x="13686" y="72313"/>
                </a:lnTo>
                <a:lnTo>
                  <a:pt x="15641" y="77193"/>
                </a:lnTo>
                <a:lnTo>
                  <a:pt x="15641" y="241342"/>
                </a:lnTo>
                <a:lnTo>
                  <a:pt x="14755" y="250133"/>
                </a:lnTo>
                <a:lnTo>
                  <a:pt x="12220" y="257463"/>
                </a:lnTo>
                <a:lnTo>
                  <a:pt x="8217" y="263326"/>
                </a:lnTo>
                <a:lnTo>
                  <a:pt x="2932" y="267722"/>
                </a:lnTo>
                <a:lnTo>
                  <a:pt x="2932" y="327307"/>
                </a:lnTo>
                <a:lnTo>
                  <a:pt x="126111" y="327307"/>
                </a:lnTo>
                <a:lnTo>
                  <a:pt x="126111" y="267722"/>
                </a:lnTo>
                <a:lnTo>
                  <a:pt x="121221" y="263798"/>
                </a:lnTo>
                <a:lnTo>
                  <a:pt x="119265" y="258918"/>
                </a:lnTo>
                <a:lnTo>
                  <a:pt x="117311" y="251103"/>
                </a:lnTo>
                <a:lnTo>
                  <a:pt x="117311" y="195408"/>
                </a:lnTo>
                <a:lnTo>
                  <a:pt x="179878" y="195408"/>
                </a:lnTo>
                <a:lnTo>
                  <a:pt x="179878" y="131899"/>
                </a:lnTo>
                <a:lnTo>
                  <a:pt x="117311" y="131899"/>
                </a:lnTo>
                <a:lnTo>
                  <a:pt x="117311" y="69378"/>
                </a:lnTo>
                <a:lnTo>
                  <a:pt x="239511" y="69378"/>
                </a:lnTo>
                <a:lnTo>
                  <a:pt x="239511" y="0"/>
                </a:lnTo>
                <a:close/>
              </a:path>
              <a:path w="240029" h="327659">
                <a:moveTo>
                  <a:pt x="239511" y="69378"/>
                </a:moveTo>
                <a:lnTo>
                  <a:pt x="117311" y="69378"/>
                </a:lnTo>
                <a:lnTo>
                  <a:pt x="120244" y="70368"/>
                </a:lnTo>
                <a:lnTo>
                  <a:pt x="126111" y="71324"/>
                </a:lnTo>
                <a:lnTo>
                  <a:pt x="134907" y="72313"/>
                </a:lnTo>
                <a:lnTo>
                  <a:pt x="141475" y="74693"/>
                </a:lnTo>
                <a:lnTo>
                  <a:pt x="146394" y="78908"/>
                </a:lnTo>
                <a:lnTo>
                  <a:pt x="149480" y="84954"/>
                </a:lnTo>
                <a:lnTo>
                  <a:pt x="150549" y="92824"/>
                </a:lnTo>
                <a:lnTo>
                  <a:pt x="150549" y="113334"/>
                </a:lnTo>
                <a:lnTo>
                  <a:pt x="239511" y="113334"/>
                </a:lnTo>
                <a:lnTo>
                  <a:pt x="239511" y="693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8518" y="856638"/>
            <a:ext cx="264160" cy="327660"/>
          </a:xfrm>
          <a:custGeom>
            <a:avLst/>
            <a:gdLst/>
            <a:ahLst/>
            <a:cxnLst/>
            <a:rect l="l" t="t" r="r" b="b"/>
            <a:pathLst>
              <a:path w="264159" h="327659">
                <a:moveTo>
                  <a:pt x="149564" y="0"/>
                </a:moveTo>
                <a:lnTo>
                  <a:pt x="0" y="0"/>
                </a:lnTo>
                <a:lnTo>
                  <a:pt x="0" y="63509"/>
                </a:lnTo>
                <a:lnTo>
                  <a:pt x="4886" y="64498"/>
                </a:lnTo>
                <a:lnTo>
                  <a:pt x="7819" y="67433"/>
                </a:lnTo>
                <a:lnTo>
                  <a:pt x="9776" y="71324"/>
                </a:lnTo>
                <a:lnTo>
                  <a:pt x="10752" y="74259"/>
                </a:lnTo>
                <a:lnTo>
                  <a:pt x="11638" y="78684"/>
                </a:lnTo>
                <a:lnTo>
                  <a:pt x="11729" y="230592"/>
                </a:lnTo>
                <a:lnTo>
                  <a:pt x="11561" y="238827"/>
                </a:lnTo>
                <a:lnTo>
                  <a:pt x="0" y="270657"/>
                </a:lnTo>
                <a:lnTo>
                  <a:pt x="0" y="327307"/>
                </a:lnTo>
                <a:lnTo>
                  <a:pt x="126105" y="327307"/>
                </a:lnTo>
                <a:lnTo>
                  <a:pt x="126105" y="270657"/>
                </a:lnTo>
                <a:lnTo>
                  <a:pt x="120232" y="269667"/>
                </a:lnTo>
                <a:lnTo>
                  <a:pt x="117296" y="265776"/>
                </a:lnTo>
                <a:lnTo>
                  <a:pt x="115349" y="259907"/>
                </a:lnTo>
                <a:lnTo>
                  <a:pt x="114392" y="254037"/>
                </a:lnTo>
                <a:lnTo>
                  <a:pt x="113403" y="246222"/>
                </a:lnTo>
                <a:lnTo>
                  <a:pt x="113403" y="198343"/>
                </a:lnTo>
                <a:lnTo>
                  <a:pt x="249732" y="198343"/>
                </a:lnTo>
                <a:lnTo>
                  <a:pt x="249651" y="197745"/>
                </a:lnTo>
                <a:lnTo>
                  <a:pt x="221574" y="167899"/>
                </a:lnTo>
                <a:lnTo>
                  <a:pt x="210174" y="165137"/>
                </a:lnTo>
                <a:lnTo>
                  <a:pt x="221018" y="160520"/>
                </a:lnTo>
                <a:lnTo>
                  <a:pt x="230213" y="155352"/>
                </a:lnTo>
                <a:lnTo>
                  <a:pt x="237943" y="149455"/>
                </a:lnTo>
                <a:lnTo>
                  <a:pt x="244388" y="142648"/>
                </a:lnTo>
                <a:lnTo>
                  <a:pt x="248146" y="135823"/>
                </a:lnTo>
                <a:lnTo>
                  <a:pt x="121222" y="135823"/>
                </a:lnTo>
                <a:lnTo>
                  <a:pt x="113403" y="134833"/>
                </a:lnTo>
                <a:lnTo>
                  <a:pt x="113403" y="69378"/>
                </a:lnTo>
                <a:lnTo>
                  <a:pt x="256260" y="69378"/>
                </a:lnTo>
                <a:lnTo>
                  <a:pt x="255348" y="61059"/>
                </a:lnTo>
                <a:lnTo>
                  <a:pt x="233750" y="24028"/>
                </a:lnTo>
                <a:lnTo>
                  <a:pt x="186356" y="2938"/>
                </a:lnTo>
                <a:lnTo>
                  <a:pt x="169016" y="735"/>
                </a:lnTo>
                <a:lnTo>
                  <a:pt x="149564" y="0"/>
                </a:lnTo>
                <a:close/>
              </a:path>
              <a:path w="264159" h="327659">
                <a:moveTo>
                  <a:pt x="249732" y="198343"/>
                </a:moveTo>
                <a:lnTo>
                  <a:pt x="113403" y="198343"/>
                </a:lnTo>
                <a:lnTo>
                  <a:pt x="125115" y="200288"/>
                </a:lnTo>
                <a:lnTo>
                  <a:pt x="131978" y="203223"/>
                </a:lnTo>
                <a:lnTo>
                  <a:pt x="135871" y="205169"/>
                </a:lnTo>
                <a:lnTo>
                  <a:pt x="143691" y="210082"/>
                </a:lnTo>
                <a:lnTo>
                  <a:pt x="146627" y="216908"/>
                </a:lnTo>
                <a:lnTo>
                  <a:pt x="146707" y="264787"/>
                </a:lnTo>
                <a:lnTo>
                  <a:pt x="146798" y="271539"/>
                </a:lnTo>
                <a:lnTo>
                  <a:pt x="149345" y="309594"/>
                </a:lnTo>
                <a:lnTo>
                  <a:pt x="152500" y="327307"/>
                </a:lnTo>
                <a:lnTo>
                  <a:pt x="263954" y="327307"/>
                </a:lnTo>
                <a:lnTo>
                  <a:pt x="263954" y="270657"/>
                </a:lnTo>
                <a:lnTo>
                  <a:pt x="258081" y="268678"/>
                </a:lnTo>
                <a:lnTo>
                  <a:pt x="255144" y="264787"/>
                </a:lnTo>
                <a:lnTo>
                  <a:pt x="253198" y="259907"/>
                </a:lnTo>
                <a:lnTo>
                  <a:pt x="252208" y="255027"/>
                </a:lnTo>
                <a:lnTo>
                  <a:pt x="251251" y="248168"/>
                </a:lnTo>
                <a:lnTo>
                  <a:pt x="251251" y="216908"/>
                </a:lnTo>
                <a:lnTo>
                  <a:pt x="250865" y="206642"/>
                </a:lnTo>
                <a:lnTo>
                  <a:pt x="249732" y="198343"/>
                </a:lnTo>
                <a:close/>
              </a:path>
              <a:path w="264159" h="327659">
                <a:moveTo>
                  <a:pt x="256260" y="69378"/>
                </a:moveTo>
                <a:lnTo>
                  <a:pt x="113403" y="69378"/>
                </a:lnTo>
                <a:lnTo>
                  <a:pt x="123479" y="69744"/>
                </a:lnTo>
                <a:lnTo>
                  <a:pt x="131731" y="70842"/>
                </a:lnTo>
                <a:lnTo>
                  <a:pt x="152500" y="101628"/>
                </a:lnTo>
                <a:lnTo>
                  <a:pt x="152500" y="107497"/>
                </a:lnTo>
                <a:lnTo>
                  <a:pt x="130032" y="135823"/>
                </a:lnTo>
                <a:lnTo>
                  <a:pt x="248146" y="135823"/>
                </a:lnTo>
                <a:lnTo>
                  <a:pt x="250244" y="132011"/>
                </a:lnTo>
                <a:lnTo>
                  <a:pt x="254538" y="119084"/>
                </a:lnTo>
                <a:lnTo>
                  <a:pt x="257180" y="103776"/>
                </a:lnTo>
                <a:lnTo>
                  <a:pt x="258081" y="85998"/>
                </a:lnTo>
                <a:lnTo>
                  <a:pt x="256260" y="693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6219" y="856638"/>
            <a:ext cx="267970" cy="327660"/>
          </a:xfrm>
          <a:custGeom>
            <a:avLst/>
            <a:gdLst/>
            <a:ahLst/>
            <a:cxnLst/>
            <a:rect l="l" t="t" r="r" b="b"/>
            <a:pathLst>
              <a:path w="267969" h="327659">
                <a:moveTo>
                  <a:pt x="205320" y="0"/>
                </a:moveTo>
                <a:lnTo>
                  <a:pt x="57706" y="0"/>
                </a:lnTo>
                <a:lnTo>
                  <a:pt x="15672" y="234483"/>
                </a:lnTo>
                <a:lnTo>
                  <a:pt x="13692" y="243287"/>
                </a:lnTo>
                <a:lnTo>
                  <a:pt x="12735" y="250113"/>
                </a:lnTo>
                <a:lnTo>
                  <a:pt x="9799" y="254037"/>
                </a:lnTo>
                <a:lnTo>
                  <a:pt x="7852" y="258918"/>
                </a:lnTo>
                <a:lnTo>
                  <a:pt x="4916" y="263798"/>
                </a:lnTo>
                <a:lnTo>
                  <a:pt x="0" y="267722"/>
                </a:lnTo>
                <a:lnTo>
                  <a:pt x="0" y="327307"/>
                </a:lnTo>
                <a:lnTo>
                  <a:pt x="112443" y="327307"/>
                </a:lnTo>
                <a:lnTo>
                  <a:pt x="112443" y="270657"/>
                </a:lnTo>
                <a:lnTo>
                  <a:pt x="106570" y="266733"/>
                </a:lnTo>
                <a:lnTo>
                  <a:pt x="103633" y="262842"/>
                </a:lnTo>
                <a:lnTo>
                  <a:pt x="101687" y="257928"/>
                </a:lnTo>
                <a:lnTo>
                  <a:pt x="100697" y="254037"/>
                </a:lnTo>
                <a:lnTo>
                  <a:pt x="99843" y="248797"/>
                </a:lnTo>
                <a:lnTo>
                  <a:pt x="99740" y="240353"/>
                </a:lnTo>
                <a:lnTo>
                  <a:pt x="250999" y="240353"/>
                </a:lnTo>
                <a:lnTo>
                  <a:pt x="250291" y="237418"/>
                </a:lnTo>
                <a:lnTo>
                  <a:pt x="238817" y="176843"/>
                </a:lnTo>
                <a:lnTo>
                  <a:pt x="109506" y="176843"/>
                </a:lnTo>
                <a:lnTo>
                  <a:pt x="124155" y="81117"/>
                </a:lnTo>
                <a:lnTo>
                  <a:pt x="220685" y="81117"/>
                </a:lnTo>
                <a:lnTo>
                  <a:pt x="205320" y="0"/>
                </a:lnTo>
                <a:close/>
              </a:path>
              <a:path w="267969" h="327659">
                <a:moveTo>
                  <a:pt x="250999" y="240353"/>
                </a:moveTo>
                <a:lnTo>
                  <a:pt x="150550" y="240353"/>
                </a:lnTo>
                <a:lnTo>
                  <a:pt x="150448" y="248797"/>
                </a:lnTo>
                <a:lnTo>
                  <a:pt x="149594" y="254037"/>
                </a:lnTo>
                <a:lnTo>
                  <a:pt x="148604" y="258918"/>
                </a:lnTo>
                <a:lnTo>
                  <a:pt x="147647" y="262842"/>
                </a:lnTo>
                <a:lnTo>
                  <a:pt x="144710" y="266733"/>
                </a:lnTo>
                <a:lnTo>
                  <a:pt x="139827" y="270657"/>
                </a:lnTo>
                <a:lnTo>
                  <a:pt x="139827" y="327307"/>
                </a:lnTo>
                <a:lnTo>
                  <a:pt x="267876" y="327307"/>
                </a:lnTo>
                <a:lnTo>
                  <a:pt x="267876" y="270657"/>
                </a:lnTo>
                <a:lnTo>
                  <a:pt x="261825" y="265324"/>
                </a:lnTo>
                <a:lnTo>
                  <a:pt x="256881" y="258068"/>
                </a:lnTo>
                <a:lnTo>
                  <a:pt x="253039" y="248797"/>
                </a:lnTo>
                <a:lnTo>
                  <a:pt x="250999" y="240353"/>
                </a:lnTo>
                <a:close/>
              </a:path>
              <a:path w="267969" h="327659">
                <a:moveTo>
                  <a:pt x="220685" y="81117"/>
                </a:moveTo>
                <a:lnTo>
                  <a:pt x="124155" y="81117"/>
                </a:lnTo>
                <a:lnTo>
                  <a:pt x="139827" y="176843"/>
                </a:lnTo>
                <a:lnTo>
                  <a:pt x="238817" y="176843"/>
                </a:lnTo>
                <a:lnTo>
                  <a:pt x="220685" y="811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45897" y="856638"/>
            <a:ext cx="264160" cy="327660"/>
          </a:xfrm>
          <a:custGeom>
            <a:avLst/>
            <a:gdLst/>
            <a:ahLst/>
            <a:cxnLst/>
            <a:rect l="l" t="t" r="r" b="b"/>
            <a:pathLst>
              <a:path w="264159" h="327659">
                <a:moveTo>
                  <a:pt x="110496" y="0"/>
                </a:moveTo>
                <a:lnTo>
                  <a:pt x="0" y="0"/>
                </a:lnTo>
                <a:lnTo>
                  <a:pt x="0" y="57639"/>
                </a:lnTo>
                <a:lnTo>
                  <a:pt x="4916" y="60574"/>
                </a:lnTo>
                <a:lnTo>
                  <a:pt x="7819" y="63509"/>
                </a:lnTo>
                <a:lnTo>
                  <a:pt x="9799" y="67433"/>
                </a:lnTo>
                <a:lnTo>
                  <a:pt x="10755" y="71324"/>
                </a:lnTo>
                <a:lnTo>
                  <a:pt x="11745" y="76204"/>
                </a:lnTo>
                <a:lnTo>
                  <a:pt x="11745" y="248168"/>
                </a:lnTo>
                <a:lnTo>
                  <a:pt x="10755" y="253048"/>
                </a:lnTo>
                <a:lnTo>
                  <a:pt x="9799" y="257928"/>
                </a:lnTo>
                <a:lnTo>
                  <a:pt x="7819" y="261852"/>
                </a:lnTo>
                <a:lnTo>
                  <a:pt x="3926" y="265776"/>
                </a:lnTo>
                <a:lnTo>
                  <a:pt x="0" y="267722"/>
                </a:lnTo>
                <a:lnTo>
                  <a:pt x="0" y="327307"/>
                </a:lnTo>
                <a:lnTo>
                  <a:pt x="101687" y="327307"/>
                </a:lnTo>
                <a:lnTo>
                  <a:pt x="101687" y="264787"/>
                </a:lnTo>
                <a:lnTo>
                  <a:pt x="96803" y="262842"/>
                </a:lnTo>
                <a:lnTo>
                  <a:pt x="92877" y="258918"/>
                </a:lnTo>
                <a:lnTo>
                  <a:pt x="91920" y="253048"/>
                </a:lnTo>
                <a:lnTo>
                  <a:pt x="89941" y="248168"/>
                </a:lnTo>
                <a:lnTo>
                  <a:pt x="89941" y="180767"/>
                </a:lnTo>
                <a:lnTo>
                  <a:pt x="252237" y="180767"/>
                </a:lnTo>
                <a:lnTo>
                  <a:pt x="252237" y="146572"/>
                </a:lnTo>
                <a:lnTo>
                  <a:pt x="167179" y="146572"/>
                </a:lnTo>
                <a:lnTo>
                  <a:pt x="110496" y="0"/>
                </a:lnTo>
                <a:close/>
              </a:path>
              <a:path w="264159" h="327659">
                <a:moveTo>
                  <a:pt x="252237" y="180767"/>
                </a:moveTo>
                <a:lnTo>
                  <a:pt x="89941" y="180767"/>
                </a:lnTo>
                <a:lnTo>
                  <a:pt x="153487" y="327307"/>
                </a:lnTo>
                <a:lnTo>
                  <a:pt x="252237" y="327307"/>
                </a:lnTo>
                <a:lnTo>
                  <a:pt x="252237" y="180767"/>
                </a:lnTo>
                <a:close/>
              </a:path>
              <a:path w="264159" h="327659">
                <a:moveTo>
                  <a:pt x="263950" y="0"/>
                </a:moveTo>
                <a:lnTo>
                  <a:pt x="159360" y="0"/>
                </a:lnTo>
                <a:lnTo>
                  <a:pt x="159360" y="57639"/>
                </a:lnTo>
                <a:lnTo>
                  <a:pt x="162296" y="59618"/>
                </a:lnTo>
                <a:lnTo>
                  <a:pt x="164243" y="62553"/>
                </a:lnTo>
                <a:lnTo>
                  <a:pt x="165233" y="65454"/>
                </a:lnTo>
                <a:lnTo>
                  <a:pt x="166189" y="68389"/>
                </a:lnTo>
                <a:lnTo>
                  <a:pt x="167179" y="72313"/>
                </a:lnTo>
                <a:lnTo>
                  <a:pt x="167179" y="146572"/>
                </a:lnTo>
                <a:lnTo>
                  <a:pt x="252237" y="146572"/>
                </a:lnTo>
                <a:lnTo>
                  <a:pt x="252237" y="74259"/>
                </a:lnTo>
                <a:lnTo>
                  <a:pt x="254184" y="70368"/>
                </a:lnTo>
                <a:lnTo>
                  <a:pt x="255174" y="65454"/>
                </a:lnTo>
                <a:lnTo>
                  <a:pt x="258110" y="61563"/>
                </a:lnTo>
                <a:lnTo>
                  <a:pt x="263950" y="57639"/>
                </a:lnTo>
                <a:lnTo>
                  <a:pt x="2639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68598" y="853704"/>
            <a:ext cx="246379" cy="378460"/>
          </a:xfrm>
          <a:custGeom>
            <a:avLst/>
            <a:gdLst/>
            <a:ahLst/>
            <a:cxnLst/>
            <a:rect l="l" t="t" r="r" b="b"/>
            <a:pathLst>
              <a:path w="246380" h="378459">
                <a:moveTo>
                  <a:pt x="119184" y="0"/>
                </a:moveTo>
                <a:lnTo>
                  <a:pt x="64922" y="5984"/>
                </a:lnTo>
                <a:lnTo>
                  <a:pt x="28253" y="24434"/>
                </a:lnTo>
                <a:lnTo>
                  <a:pt x="6758" y="56807"/>
                </a:lnTo>
                <a:lnTo>
                  <a:pt x="102" y="101628"/>
                </a:lnTo>
                <a:lnTo>
                  <a:pt x="0" y="238274"/>
                </a:lnTo>
                <a:lnTo>
                  <a:pt x="662" y="251882"/>
                </a:lnTo>
                <a:lnTo>
                  <a:pt x="12614" y="291167"/>
                </a:lnTo>
                <a:lnTo>
                  <a:pt x="41945" y="319492"/>
                </a:lnTo>
                <a:lnTo>
                  <a:pt x="88292" y="333635"/>
                </a:lnTo>
                <a:lnTo>
                  <a:pt x="122120" y="336112"/>
                </a:lnTo>
                <a:lnTo>
                  <a:pt x="137760" y="336112"/>
                </a:lnTo>
                <a:lnTo>
                  <a:pt x="145842" y="342529"/>
                </a:lnTo>
                <a:lnTo>
                  <a:pt x="180174" y="364520"/>
                </a:lnTo>
                <a:lnTo>
                  <a:pt x="213019" y="378121"/>
                </a:lnTo>
                <a:lnTo>
                  <a:pt x="246276" y="317547"/>
                </a:lnTo>
                <a:lnTo>
                  <a:pt x="224764" y="299971"/>
                </a:lnTo>
                <a:lnTo>
                  <a:pt x="230816" y="292786"/>
                </a:lnTo>
                <a:lnTo>
                  <a:pt x="235760" y="285792"/>
                </a:lnTo>
                <a:lnTo>
                  <a:pt x="239602" y="278798"/>
                </a:lnTo>
                <a:lnTo>
                  <a:pt x="242350" y="271613"/>
                </a:lnTo>
                <a:lnTo>
                  <a:pt x="243998" y="264787"/>
                </a:lnTo>
                <a:lnTo>
                  <a:pt x="113311" y="264787"/>
                </a:lnTo>
                <a:lnTo>
                  <a:pt x="107438" y="261852"/>
                </a:lnTo>
                <a:lnTo>
                  <a:pt x="102555" y="230592"/>
                </a:lnTo>
                <a:lnTo>
                  <a:pt x="102555" y="92824"/>
                </a:lnTo>
                <a:lnTo>
                  <a:pt x="103545" y="85998"/>
                </a:lnTo>
                <a:lnTo>
                  <a:pt x="106481" y="80128"/>
                </a:lnTo>
                <a:lnTo>
                  <a:pt x="108428" y="75248"/>
                </a:lnTo>
                <a:lnTo>
                  <a:pt x="113311" y="72313"/>
                </a:lnTo>
                <a:lnTo>
                  <a:pt x="241885" y="72313"/>
                </a:lnTo>
                <a:lnTo>
                  <a:pt x="238379" y="53600"/>
                </a:lnTo>
                <a:lnTo>
                  <a:pt x="214627" y="23704"/>
                </a:lnTo>
                <a:lnTo>
                  <a:pt x="174926" y="5896"/>
                </a:lnTo>
                <a:lnTo>
                  <a:pt x="119184" y="0"/>
                </a:lnTo>
                <a:close/>
              </a:path>
              <a:path w="246380" h="378459">
                <a:moveTo>
                  <a:pt x="241885" y="72313"/>
                </a:moveTo>
                <a:lnTo>
                  <a:pt x="127993" y="72313"/>
                </a:lnTo>
                <a:lnTo>
                  <a:pt x="132876" y="74259"/>
                </a:lnTo>
                <a:lnTo>
                  <a:pt x="138749" y="82074"/>
                </a:lnTo>
                <a:lnTo>
                  <a:pt x="140696" y="89889"/>
                </a:lnTo>
                <a:lnTo>
                  <a:pt x="140696" y="249157"/>
                </a:lnTo>
                <a:lnTo>
                  <a:pt x="139706" y="255027"/>
                </a:lnTo>
                <a:lnTo>
                  <a:pt x="136770" y="258918"/>
                </a:lnTo>
                <a:lnTo>
                  <a:pt x="134823" y="262842"/>
                </a:lnTo>
                <a:lnTo>
                  <a:pt x="129940" y="264787"/>
                </a:lnTo>
                <a:lnTo>
                  <a:pt x="243998" y="264787"/>
                </a:lnTo>
                <a:lnTo>
                  <a:pt x="246276" y="95758"/>
                </a:lnTo>
                <a:lnTo>
                  <a:pt x="241885" y="723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65719" y="856638"/>
            <a:ext cx="265430" cy="334645"/>
          </a:xfrm>
          <a:custGeom>
            <a:avLst/>
            <a:gdLst/>
            <a:ahLst/>
            <a:cxnLst/>
            <a:rect l="l" t="t" r="r" b="b"/>
            <a:pathLst>
              <a:path w="265430" h="334644">
                <a:moveTo>
                  <a:pt x="126102" y="0"/>
                </a:moveTo>
                <a:lnTo>
                  <a:pt x="0" y="0"/>
                </a:lnTo>
                <a:lnTo>
                  <a:pt x="0" y="60574"/>
                </a:lnTo>
                <a:lnTo>
                  <a:pt x="4883" y="63509"/>
                </a:lnTo>
                <a:lnTo>
                  <a:pt x="8776" y="66444"/>
                </a:lnTo>
                <a:lnTo>
                  <a:pt x="9766" y="71324"/>
                </a:lnTo>
                <a:lnTo>
                  <a:pt x="10722" y="75248"/>
                </a:lnTo>
                <a:lnTo>
                  <a:pt x="11712" y="81117"/>
                </a:lnTo>
                <a:lnTo>
                  <a:pt x="11712" y="238407"/>
                </a:lnTo>
                <a:lnTo>
                  <a:pt x="12271" y="251103"/>
                </a:lnTo>
                <a:lnTo>
                  <a:pt x="28241" y="294983"/>
                </a:lnTo>
                <a:lnTo>
                  <a:pt x="66449" y="324372"/>
                </a:lnTo>
                <a:lnTo>
                  <a:pt x="95781" y="331231"/>
                </a:lnTo>
                <a:lnTo>
                  <a:pt x="104198" y="332511"/>
                </a:lnTo>
                <a:lnTo>
                  <a:pt x="113255" y="333428"/>
                </a:lnTo>
                <a:lnTo>
                  <a:pt x="122863" y="333981"/>
                </a:lnTo>
                <a:lnTo>
                  <a:pt x="132932" y="334166"/>
                </a:lnTo>
                <a:lnTo>
                  <a:pt x="141720" y="333981"/>
                </a:lnTo>
                <a:lnTo>
                  <a:pt x="150410" y="333428"/>
                </a:lnTo>
                <a:lnTo>
                  <a:pt x="158914" y="332511"/>
                </a:lnTo>
                <a:lnTo>
                  <a:pt x="167146" y="331231"/>
                </a:lnTo>
                <a:lnTo>
                  <a:pt x="175570" y="330155"/>
                </a:lnTo>
                <a:lnTo>
                  <a:pt x="211063" y="315967"/>
                </a:lnTo>
                <a:lnTo>
                  <a:pt x="241448" y="278472"/>
                </a:lnTo>
                <a:lnTo>
                  <a:pt x="246389" y="261852"/>
                </a:lnTo>
                <a:lnTo>
                  <a:pt x="134878" y="261852"/>
                </a:lnTo>
                <a:lnTo>
                  <a:pt x="127020" y="260767"/>
                </a:lnTo>
                <a:lnTo>
                  <a:pt x="121079" y="257574"/>
                </a:lnTo>
                <a:lnTo>
                  <a:pt x="117154" y="252365"/>
                </a:lnTo>
                <a:lnTo>
                  <a:pt x="115346" y="245233"/>
                </a:lnTo>
                <a:lnTo>
                  <a:pt x="114356" y="243287"/>
                </a:lnTo>
                <a:lnTo>
                  <a:pt x="114356" y="85998"/>
                </a:lnTo>
                <a:lnTo>
                  <a:pt x="115346" y="78183"/>
                </a:lnTo>
                <a:lnTo>
                  <a:pt x="116303" y="73269"/>
                </a:lnTo>
                <a:lnTo>
                  <a:pt x="118282" y="67433"/>
                </a:lnTo>
                <a:lnTo>
                  <a:pt x="121219" y="62553"/>
                </a:lnTo>
                <a:lnTo>
                  <a:pt x="126102" y="60574"/>
                </a:lnTo>
                <a:lnTo>
                  <a:pt x="126102" y="0"/>
                </a:lnTo>
                <a:close/>
              </a:path>
              <a:path w="265430" h="334644">
                <a:moveTo>
                  <a:pt x="264907" y="0"/>
                </a:moveTo>
                <a:lnTo>
                  <a:pt x="140751" y="0"/>
                </a:lnTo>
                <a:lnTo>
                  <a:pt x="140751" y="60574"/>
                </a:lnTo>
                <a:lnTo>
                  <a:pt x="145634" y="62553"/>
                </a:lnTo>
                <a:lnTo>
                  <a:pt x="149561" y="65454"/>
                </a:lnTo>
                <a:lnTo>
                  <a:pt x="150550" y="69378"/>
                </a:lnTo>
                <a:lnTo>
                  <a:pt x="152497" y="73269"/>
                </a:lnTo>
                <a:lnTo>
                  <a:pt x="152497" y="245233"/>
                </a:lnTo>
                <a:lnTo>
                  <a:pt x="151507" y="251103"/>
                </a:lnTo>
                <a:lnTo>
                  <a:pt x="149561" y="255027"/>
                </a:lnTo>
                <a:lnTo>
                  <a:pt x="146624" y="259907"/>
                </a:lnTo>
                <a:lnTo>
                  <a:pt x="141741" y="261852"/>
                </a:lnTo>
                <a:lnTo>
                  <a:pt x="246389" y="261852"/>
                </a:lnTo>
                <a:lnTo>
                  <a:pt x="247561" y="255995"/>
                </a:lnTo>
                <a:lnTo>
                  <a:pt x="248872" y="242465"/>
                </a:lnTo>
                <a:lnTo>
                  <a:pt x="249268" y="227657"/>
                </a:lnTo>
                <a:lnTo>
                  <a:pt x="249268" y="104563"/>
                </a:lnTo>
                <a:lnTo>
                  <a:pt x="249453" y="96144"/>
                </a:lnTo>
                <a:lnTo>
                  <a:pt x="250006" y="88553"/>
                </a:lnTo>
                <a:lnTo>
                  <a:pt x="250924" y="81878"/>
                </a:lnTo>
                <a:lnTo>
                  <a:pt x="252204" y="76204"/>
                </a:lnTo>
                <a:lnTo>
                  <a:pt x="253194" y="69378"/>
                </a:lnTo>
                <a:lnTo>
                  <a:pt x="258077" y="64498"/>
                </a:lnTo>
                <a:lnTo>
                  <a:pt x="264907" y="60574"/>
                </a:lnTo>
                <a:lnTo>
                  <a:pt x="2649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77544" y="856638"/>
            <a:ext cx="129539" cy="327660"/>
          </a:xfrm>
          <a:custGeom>
            <a:avLst/>
            <a:gdLst/>
            <a:ahLst/>
            <a:cxnLst/>
            <a:rect l="l" t="t" r="r" b="b"/>
            <a:pathLst>
              <a:path w="129539" h="327659">
                <a:moveTo>
                  <a:pt x="129071" y="0"/>
                </a:moveTo>
                <a:lnTo>
                  <a:pt x="0" y="0"/>
                </a:lnTo>
                <a:lnTo>
                  <a:pt x="0" y="57639"/>
                </a:lnTo>
                <a:lnTo>
                  <a:pt x="4916" y="59618"/>
                </a:lnTo>
                <a:lnTo>
                  <a:pt x="7819" y="63509"/>
                </a:lnTo>
                <a:lnTo>
                  <a:pt x="8809" y="66444"/>
                </a:lnTo>
                <a:lnTo>
                  <a:pt x="10755" y="70368"/>
                </a:lnTo>
                <a:lnTo>
                  <a:pt x="10755" y="255027"/>
                </a:lnTo>
                <a:lnTo>
                  <a:pt x="8809" y="258918"/>
                </a:lnTo>
                <a:lnTo>
                  <a:pt x="7819" y="263798"/>
                </a:lnTo>
                <a:lnTo>
                  <a:pt x="4916" y="267722"/>
                </a:lnTo>
                <a:lnTo>
                  <a:pt x="0" y="270657"/>
                </a:lnTo>
                <a:lnTo>
                  <a:pt x="0" y="327307"/>
                </a:lnTo>
                <a:lnTo>
                  <a:pt x="129071" y="327307"/>
                </a:lnTo>
                <a:lnTo>
                  <a:pt x="129071" y="270657"/>
                </a:lnTo>
                <a:lnTo>
                  <a:pt x="124155" y="265776"/>
                </a:lnTo>
                <a:lnTo>
                  <a:pt x="120262" y="261852"/>
                </a:lnTo>
                <a:lnTo>
                  <a:pt x="119272" y="257928"/>
                </a:lnTo>
                <a:lnTo>
                  <a:pt x="117326" y="254037"/>
                </a:lnTo>
                <a:lnTo>
                  <a:pt x="117326" y="75248"/>
                </a:lnTo>
                <a:lnTo>
                  <a:pt x="119272" y="70368"/>
                </a:lnTo>
                <a:lnTo>
                  <a:pt x="120262" y="65454"/>
                </a:lnTo>
                <a:lnTo>
                  <a:pt x="123199" y="61563"/>
                </a:lnTo>
                <a:lnTo>
                  <a:pt x="129071" y="57639"/>
                </a:lnTo>
                <a:lnTo>
                  <a:pt x="1290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53533" y="856638"/>
            <a:ext cx="267970" cy="327660"/>
          </a:xfrm>
          <a:custGeom>
            <a:avLst/>
            <a:gdLst/>
            <a:ahLst/>
            <a:cxnLst/>
            <a:rect l="l" t="t" r="r" b="b"/>
            <a:pathLst>
              <a:path w="267969" h="327659">
                <a:moveTo>
                  <a:pt x="205287" y="0"/>
                </a:moveTo>
                <a:lnTo>
                  <a:pt x="57673" y="0"/>
                </a:lnTo>
                <a:lnTo>
                  <a:pt x="15639" y="234483"/>
                </a:lnTo>
                <a:lnTo>
                  <a:pt x="13692" y="243287"/>
                </a:lnTo>
                <a:lnTo>
                  <a:pt x="12702" y="250113"/>
                </a:lnTo>
                <a:lnTo>
                  <a:pt x="9766" y="254037"/>
                </a:lnTo>
                <a:lnTo>
                  <a:pt x="7819" y="258918"/>
                </a:lnTo>
                <a:lnTo>
                  <a:pt x="4883" y="263798"/>
                </a:lnTo>
                <a:lnTo>
                  <a:pt x="0" y="267722"/>
                </a:lnTo>
                <a:lnTo>
                  <a:pt x="0" y="327307"/>
                </a:lnTo>
                <a:lnTo>
                  <a:pt x="112410" y="327307"/>
                </a:lnTo>
                <a:lnTo>
                  <a:pt x="112410" y="270657"/>
                </a:lnTo>
                <a:lnTo>
                  <a:pt x="106537" y="266733"/>
                </a:lnTo>
                <a:lnTo>
                  <a:pt x="103600" y="262842"/>
                </a:lnTo>
                <a:lnTo>
                  <a:pt x="101654" y="257928"/>
                </a:lnTo>
                <a:lnTo>
                  <a:pt x="100697" y="254037"/>
                </a:lnTo>
                <a:lnTo>
                  <a:pt x="99813" y="248797"/>
                </a:lnTo>
                <a:lnTo>
                  <a:pt x="99707" y="240353"/>
                </a:lnTo>
                <a:lnTo>
                  <a:pt x="251002" y="240353"/>
                </a:lnTo>
                <a:lnTo>
                  <a:pt x="250258" y="237418"/>
                </a:lnTo>
                <a:lnTo>
                  <a:pt x="238784" y="176843"/>
                </a:lnTo>
                <a:lnTo>
                  <a:pt x="109473" y="176843"/>
                </a:lnTo>
                <a:lnTo>
                  <a:pt x="124155" y="81117"/>
                </a:lnTo>
                <a:lnTo>
                  <a:pt x="220652" y="81117"/>
                </a:lnTo>
                <a:lnTo>
                  <a:pt x="205287" y="0"/>
                </a:lnTo>
                <a:close/>
              </a:path>
              <a:path w="267969" h="327659">
                <a:moveTo>
                  <a:pt x="251002" y="240353"/>
                </a:moveTo>
                <a:lnTo>
                  <a:pt x="150550" y="240353"/>
                </a:lnTo>
                <a:lnTo>
                  <a:pt x="150444" y="248797"/>
                </a:lnTo>
                <a:lnTo>
                  <a:pt x="149561" y="254037"/>
                </a:lnTo>
                <a:lnTo>
                  <a:pt x="148571" y="258918"/>
                </a:lnTo>
                <a:lnTo>
                  <a:pt x="147614" y="262842"/>
                </a:lnTo>
                <a:lnTo>
                  <a:pt x="144677" y="266733"/>
                </a:lnTo>
                <a:lnTo>
                  <a:pt x="139794" y="270657"/>
                </a:lnTo>
                <a:lnTo>
                  <a:pt x="139794" y="327307"/>
                </a:lnTo>
                <a:lnTo>
                  <a:pt x="267843" y="327307"/>
                </a:lnTo>
                <a:lnTo>
                  <a:pt x="267843" y="270657"/>
                </a:lnTo>
                <a:lnTo>
                  <a:pt x="262210" y="265324"/>
                </a:lnTo>
                <a:lnTo>
                  <a:pt x="257219" y="258068"/>
                </a:lnTo>
                <a:lnTo>
                  <a:pt x="253145" y="248797"/>
                </a:lnTo>
                <a:lnTo>
                  <a:pt x="251002" y="240353"/>
                </a:lnTo>
                <a:close/>
              </a:path>
              <a:path w="267969" h="327659">
                <a:moveTo>
                  <a:pt x="220652" y="81117"/>
                </a:moveTo>
                <a:lnTo>
                  <a:pt x="124155" y="81117"/>
                </a:lnTo>
                <a:lnTo>
                  <a:pt x="139794" y="176843"/>
                </a:lnTo>
                <a:lnTo>
                  <a:pt x="238784" y="176843"/>
                </a:lnTo>
                <a:lnTo>
                  <a:pt x="220652" y="811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68294" y="853704"/>
            <a:ext cx="250825" cy="336550"/>
          </a:xfrm>
          <a:custGeom>
            <a:avLst/>
            <a:gdLst/>
            <a:ahLst/>
            <a:cxnLst/>
            <a:rect l="l" t="t" r="r" b="b"/>
            <a:pathLst>
              <a:path w="250825" h="336550">
                <a:moveTo>
                  <a:pt x="104623" y="213017"/>
                </a:moveTo>
                <a:lnTo>
                  <a:pt x="2936" y="213017"/>
                </a:lnTo>
                <a:lnTo>
                  <a:pt x="2936" y="297036"/>
                </a:lnTo>
                <a:lnTo>
                  <a:pt x="37321" y="320523"/>
                </a:lnTo>
                <a:lnTo>
                  <a:pt x="74027" y="331159"/>
                </a:lnTo>
                <a:lnTo>
                  <a:pt x="117326" y="336112"/>
                </a:lnTo>
                <a:lnTo>
                  <a:pt x="139658" y="335392"/>
                </a:lnTo>
                <a:lnTo>
                  <a:pt x="191628" y="325362"/>
                </a:lnTo>
                <a:lnTo>
                  <a:pt x="224494" y="303870"/>
                </a:lnTo>
                <a:lnTo>
                  <a:pt x="243428" y="270657"/>
                </a:lnTo>
                <a:lnTo>
                  <a:pt x="245189" y="262842"/>
                </a:lnTo>
                <a:lnTo>
                  <a:pt x="123199" y="262842"/>
                </a:lnTo>
                <a:lnTo>
                  <a:pt x="114937" y="261006"/>
                </a:lnTo>
                <a:lnTo>
                  <a:pt x="109147" y="255505"/>
                </a:lnTo>
                <a:lnTo>
                  <a:pt x="105739" y="246343"/>
                </a:lnTo>
                <a:lnTo>
                  <a:pt x="104623" y="233527"/>
                </a:lnTo>
                <a:lnTo>
                  <a:pt x="104623" y="213017"/>
                </a:lnTo>
                <a:close/>
              </a:path>
              <a:path w="250825" h="336550">
                <a:moveTo>
                  <a:pt x="121252" y="0"/>
                </a:moveTo>
                <a:lnTo>
                  <a:pt x="110496" y="0"/>
                </a:lnTo>
                <a:lnTo>
                  <a:pt x="84449" y="1480"/>
                </a:lnTo>
                <a:lnTo>
                  <a:pt x="42983" y="13605"/>
                </a:lnTo>
                <a:lnTo>
                  <a:pt x="6726" y="53497"/>
                </a:lnTo>
                <a:lnTo>
                  <a:pt x="0" y="92824"/>
                </a:lnTo>
                <a:lnTo>
                  <a:pt x="550" y="108769"/>
                </a:lnTo>
                <a:lnTo>
                  <a:pt x="15386" y="157312"/>
                </a:lnTo>
                <a:lnTo>
                  <a:pt x="50843" y="183702"/>
                </a:lnTo>
                <a:lnTo>
                  <a:pt x="92638" y="196060"/>
                </a:lnTo>
                <a:lnTo>
                  <a:pt x="106570" y="200288"/>
                </a:lnTo>
                <a:lnTo>
                  <a:pt x="122534" y="206550"/>
                </a:lnTo>
                <a:lnTo>
                  <a:pt x="133818" y="213734"/>
                </a:lnTo>
                <a:lnTo>
                  <a:pt x="140519" y="222018"/>
                </a:lnTo>
                <a:lnTo>
                  <a:pt x="142731" y="231581"/>
                </a:lnTo>
                <a:lnTo>
                  <a:pt x="142731" y="241342"/>
                </a:lnTo>
                <a:lnTo>
                  <a:pt x="129071" y="262842"/>
                </a:lnTo>
                <a:lnTo>
                  <a:pt x="245189" y="262842"/>
                </a:lnTo>
                <a:lnTo>
                  <a:pt x="246253" y="257945"/>
                </a:lnTo>
                <a:lnTo>
                  <a:pt x="247423" y="251682"/>
                </a:lnTo>
                <a:lnTo>
                  <a:pt x="248311" y="245233"/>
                </a:lnTo>
                <a:lnTo>
                  <a:pt x="250291" y="237418"/>
                </a:lnTo>
                <a:lnTo>
                  <a:pt x="245886" y="191509"/>
                </a:lnTo>
                <a:lnTo>
                  <a:pt x="221709" y="152464"/>
                </a:lnTo>
                <a:lnTo>
                  <a:pt x="173052" y="128008"/>
                </a:lnTo>
                <a:lnTo>
                  <a:pt x="142125" y="121285"/>
                </a:lnTo>
                <a:lnTo>
                  <a:pt x="134139" y="119350"/>
                </a:lnTo>
                <a:lnTo>
                  <a:pt x="104623" y="88933"/>
                </a:lnTo>
                <a:lnTo>
                  <a:pt x="104623" y="84052"/>
                </a:lnTo>
                <a:lnTo>
                  <a:pt x="118315" y="69378"/>
                </a:lnTo>
                <a:lnTo>
                  <a:pt x="237555" y="69378"/>
                </a:lnTo>
                <a:lnTo>
                  <a:pt x="237555" y="32249"/>
                </a:lnTo>
                <a:lnTo>
                  <a:pt x="198674" y="13432"/>
                </a:lnTo>
                <a:lnTo>
                  <a:pt x="154728" y="2324"/>
                </a:lnTo>
                <a:lnTo>
                  <a:pt x="138078" y="565"/>
                </a:lnTo>
                <a:lnTo>
                  <a:pt x="121252" y="0"/>
                </a:lnTo>
                <a:close/>
              </a:path>
              <a:path w="250825" h="336550">
                <a:moveTo>
                  <a:pt x="237555" y="69378"/>
                </a:moveTo>
                <a:lnTo>
                  <a:pt x="128082" y="69378"/>
                </a:lnTo>
                <a:lnTo>
                  <a:pt x="131975" y="71324"/>
                </a:lnTo>
                <a:lnTo>
                  <a:pt x="135901" y="75248"/>
                </a:lnTo>
                <a:lnTo>
                  <a:pt x="138838" y="79139"/>
                </a:lnTo>
                <a:lnTo>
                  <a:pt x="140784" y="85009"/>
                </a:lnTo>
                <a:lnTo>
                  <a:pt x="140784" y="110432"/>
                </a:lnTo>
                <a:lnTo>
                  <a:pt x="237555" y="110432"/>
                </a:lnTo>
                <a:lnTo>
                  <a:pt x="237555" y="693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0127" y="856638"/>
            <a:ext cx="240029" cy="327660"/>
          </a:xfrm>
          <a:custGeom>
            <a:avLst/>
            <a:gdLst/>
            <a:ahLst/>
            <a:cxnLst/>
            <a:rect l="l" t="t" r="r" b="b"/>
            <a:pathLst>
              <a:path w="240029" h="327659">
                <a:moveTo>
                  <a:pt x="239511" y="0"/>
                </a:moveTo>
                <a:lnTo>
                  <a:pt x="0" y="0"/>
                </a:lnTo>
                <a:lnTo>
                  <a:pt x="0" y="60574"/>
                </a:lnTo>
                <a:lnTo>
                  <a:pt x="4887" y="62553"/>
                </a:lnTo>
                <a:lnTo>
                  <a:pt x="8798" y="64498"/>
                </a:lnTo>
                <a:lnTo>
                  <a:pt x="11731" y="68389"/>
                </a:lnTo>
                <a:lnTo>
                  <a:pt x="13686" y="72313"/>
                </a:lnTo>
                <a:lnTo>
                  <a:pt x="15641" y="77193"/>
                </a:lnTo>
                <a:lnTo>
                  <a:pt x="15641" y="241342"/>
                </a:lnTo>
                <a:lnTo>
                  <a:pt x="14755" y="250133"/>
                </a:lnTo>
                <a:lnTo>
                  <a:pt x="12220" y="257463"/>
                </a:lnTo>
                <a:lnTo>
                  <a:pt x="8217" y="263326"/>
                </a:lnTo>
                <a:lnTo>
                  <a:pt x="2932" y="267722"/>
                </a:lnTo>
                <a:lnTo>
                  <a:pt x="2932" y="327307"/>
                </a:lnTo>
                <a:lnTo>
                  <a:pt x="126111" y="327307"/>
                </a:lnTo>
                <a:lnTo>
                  <a:pt x="126111" y="267722"/>
                </a:lnTo>
                <a:lnTo>
                  <a:pt x="121221" y="263798"/>
                </a:lnTo>
                <a:lnTo>
                  <a:pt x="119265" y="258918"/>
                </a:lnTo>
                <a:lnTo>
                  <a:pt x="117311" y="251103"/>
                </a:lnTo>
                <a:lnTo>
                  <a:pt x="117311" y="195408"/>
                </a:lnTo>
                <a:lnTo>
                  <a:pt x="179878" y="195408"/>
                </a:lnTo>
                <a:lnTo>
                  <a:pt x="179878" y="131899"/>
                </a:lnTo>
                <a:lnTo>
                  <a:pt x="117311" y="131899"/>
                </a:lnTo>
                <a:lnTo>
                  <a:pt x="117311" y="69378"/>
                </a:lnTo>
                <a:lnTo>
                  <a:pt x="239511" y="69378"/>
                </a:lnTo>
                <a:lnTo>
                  <a:pt x="239511" y="0"/>
                </a:lnTo>
                <a:close/>
              </a:path>
              <a:path w="240029" h="327659">
                <a:moveTo>
                  <a:pt x="239511" y="69378"/>
                </a:moveTo>
                <a:lnTo>
                  <a:pt x="117311" y="69378"/>
                </a:lnTo>
                <a:lnTo>
                  <a:pt x="120244" y="70368"/>
                </a:lnTo>
                <a:lnTo>
                  <a:pt x="126111" y="71324"/>
                </a:lnTo>
                <a:lnTo>
                  <a:pt x="134907" y="72313"/>
                </a:lnTo>
                <a:lnTo>
                  <a:pt x="141475" y="74693"/>
                </a:lnTo>
                <a:lnTo>
                  <a:pt x="146394" y="78908"/>
                </a:lnTo>
                <a:lnTo>
                  <a:pt x="149480" y="84954"/>
                </a:lnTo>
                <a:lnTo>
                  <a:pt x="150549" y="92824"/>
                </a:lnTo>
                <a:lnTo>
                  <a:pt x="150549" y="113334"/>
                </a:lnTo>
                <a:lnTo>
                  <a:pt x="239511" y="113334"/>
                </a:lnTo>
                <a:lnTo>
                  <a:pt x="239511" y="693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8518" y="856638"/>
            <a:ext cx="264160" cy="327660"/>
          </a:xfrm>
          <a:custGeom>
            <a:avLst/>
            <a:gdLst/>
            <a:ahLst/>
            <a:cxnLst/>
            <a:rect l="l" t="t" r="r" b="b"/>
            <a:pathLst>
              <a:path w="264159" h="327659">
                <a:moveTo>
                  <a:pt x="149564" y="0"/>
                </a:moveTo>
                <a:lnTo>
                  <a:pt x="0" y="0"/>
                </a:lnTo>
                <a:lnTo>
                  <a:pt x="0" y="63509"/>
                </a:lnTo>
                <a:lnTo>
                  <a:pt x="4886" y="64498"/>
                </a:lnTo>
                <a:lnTo>
                  <a:pt x="7819" y="67433"/>
                </a:lnTo>
                <a:lnTo>
                  <a:pt x="9776" y="71324"/>
                </a:lnTo>
                <a:lnTo>
                  <a:pt x="10752" y="74259"/>
                </a:lnTo>
                <a:lnTo>
                  <a:pt x="11638" y="78684"/>
                </a:lnTo>
                <a:lnTo>
                  <a:pt x="11729" y="230592"/>
                </a:lnTo>
                <a:lnTo>
                  <a:pt x="11561" y="238827"/>
                </a:lnTo>
                <a:lnTo>
                  <a:pt x="0" y="270657"/>
                </a:lnTo>
                <a:lnTo>
                  <a:pt x="0" y="327307"/>
                </a:lnTo>
                <a:lnTo>
                  <a:pt x="126105" y="327307"/>
                </a:lnTo>
                <a:lnTo>
                  <a:pt x="126105" y="270657"/>
                </a:lnTo>
                <a:lnTo>
                  <a:pt x="120232" y="269667"/>
                </a:lnTo>
                <a:lnTo>
                  <a:pt x="117296" y="265776"/>
                </a:lnTo>
                <a:lnTo>
                  <a:pt x="115349" y="259907"/>
                </a:lnTo>
                <a:lnTo>
                  <a:pt x="114392" y="254037"/>
                </a:lnTo>
                <a:lnTo>
                  <a:pt x="113403" y="246222"/>
                </a:lnTo>
                <a:lnTo>
                  <a:pt x="113403" y="198343"/>
                </a:lnTo>
                <a:lnTo>
                  <a:pt x="249732" y="198343"/>
                </a:lnTo>
                <a:lnTo>
                  <a:pt x="249651" y="197745"/>
                </a:lnTo>
                <a:lnTo>
                  <a:pt x="221574" y="167899"/>
                </a:lnTo>
                <a:lnTo>
                  <a:pt x="210174" y="165137"/>
                </a:lnTo>
                <a:lnTo>
                  <a:pt x="221018" y="160520"/>
                </a:lnTo>
                <a:lnTo>
                  <a:pt x="230213" y="155352"/>
                </a:lnTo>
                <a:lnTo>
                  <a:pt x="237943" y="149455"/>
                </a:lnTo>
                <a:lnTo>
                  <a:pt x="244388" y="142648"/>
                </a:lnTo>
                <a:lnTo>
                  <a:pt x="248146" y="135823"/>
                </a:lnTo>
                <a:lnTo>
                  <a:pt x="121222" y="135823"/>
                </a:lnTo>
                <a:lnTo>
                  <a:pt x="113403" y="134833"/>
                </a:lnTo>
                <a:lnTo>
                  <a:pt x="113403" y="69378"/>
                </a:lnTo>
                <a:lnTo>
                  <a:pt x="256260" y="69378"/>
                </a:lnTo>
                <a:lnTo>
                  <a:pt x="255348" y="61059"/>
                </a:lnTo>
                <a:lnTo>
                  <a:pt x="233750" y="24028"/>
                </a:lnTo>
                <a:lnTo>
                  <a:pt x="186356" y="2938"/>
                </a:lnTo>
                <a:lnTo>
                  <a:pt x="169016" y="735"/>
                </a:lnTo>
                <a:lnTo>
                  <a:pt x="149564" y="0"/>
                </a:lnTo>
                <a:close/>
              </a:path>
              <a:path w="264159" h="327659">
                <a:moveTo>
                  <a:pt x="249732" y="198343"/>
                </a:moveTo>
                <a:lnTo>
                  <a:pt x="113403" y="198343"/>
                </a:lnTo>
                <a:lnTo>
                  <a:pt x="125115" y="200288"/>
                </a:lnTo>
                <a:lnTo>
                  <a:pt x="131978" y="203223"/>
                </a:lnTo>
                <a:lnTo>
                  <a:pt x="135871" y="205169"/>
                </a:lnTo>
                <a:lnTo>
                  <a:pt x="143691" y="210082"/>
                </a:lnTo>
                <a:lnTo>
                  <a:pt x="146627" y="216908"/>
                </a:lnTo>
                <a:lnTo>
                  <a:pt x="146707" y="264787"/>
                </a:lnTo>
                <a:lnTo>
                  <a:pt x="146798" y="271539"/>
                </a:lnTo>
                <a:lnTo>
                  <a:pt x="149345" y="309594"/>
                </a:lnTo>
                <a:lnTo>
                  <a:pt x="152500" y="327307"/>
                </a:lnTo>
                <a:lnTo>
                  <a:pt x="263954" y="327307"/>
                </a:lnTo>
                <a:lnTo>
                  <a:pt x="263954" y="270657"/>
                </a:lnTo>
                <a:lnTo>
                  <a:pt x="258081" y="268678"/>
                </a:lnTo>
                <a:lnTo>
                  <a:pt x="255144" y="264787"/>
                </a:lnTo>
                <a:lnTo>
                  <a:pt x="253198" y="259907"/>
                </a:lnTo>
                <a:lnTo>
                  <a:pt x="252208" y="255027"/>
                </a:lnTo>
                <a:lnTo>
                  <a:pt x="251251" y="248168"/>
                </a:lnTo>
                <a:lnTo>
                  <a:pt x="251251" y="216908"/>
                </a:lnTo>
                <a:lnTo>
                  <a:pt x="250865" y="206642"/>
                </a:lnTo>
                <a:lnTo>
                  <a:pt x="249732" y="198343"/>
                </a:lnTo>
                <a:close/>
              </a:path>
              <a:path w="264159" h="327659">
                <a:moveTo>
                  <a:pt x="256260" y="69378"/>
                </a:moveTo>
                <a:lnTo>
                  <a:pt x="113403" y="69378"/>
                </a:lnTo>
                <a:lnTo>
                  <a:pt x="123479" y="69744"/>
                </a:lnTo>
                <a:lnTo>
                  <a:pt x="131731" y="70842"/>
                </a:lnTo>
                <a:lnTo>
                  <a:pt x="152500" y="101628"/>
                </a:lnTo>
                <a:lnTo>
                  <a:pt x="152500" y="107497"/>
                </a:lnTo>
                <a:lnTo>
                  <a:pt x="130032" y="135823"/>
                </a:lnTo>
                <a:lnTo>
                  <a:pt x="248146" y="135823"/>
                </a:lnTo>
                <a:lnTo>
                  <a:pt x="250244" y="132011"/>
                </a:lnTo>
                <a:lnTo>
                  <a:pt x="254538" y="119084"/>
                </a:lnTo>
                <a:lnTo>
                  <a:pt x="257180" y="103776"/>
                </a:lnTo>
                <a:lnTo>
                  <a:pt x="258081" y="85998"/>
                </a:lnTo>
                <a:lnTo>
                  <a:pt x="256260" y="693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6219" y="856638"/>
            <a:ext cx="267970" cy="327660"/>
          </a:xfrm>
          <a:custGeom>
            <a:avLst/>
            <a:gdLst/>
            <a:ahLst/>
            <a:cxnLst/>
            <a:rect l="l" t="t" r="r" b="b"/>
            <a:pathLst>
              <a:path w="267969" h="327659">
                <a:moveTo>
                  <a:pt x="205320" y="0"/>
                </a:moveTo>
                <a:lnTo>
                  <a:pt x="57706" y="0"/>
                </a:lnTo>
                <a:lnTo>
                  <a:pt x="15672" y="234483"/>
                </a:lnTo>
                <a:lnTo>
                  <a:pt x="13692" y="243287"/>
                </a:lnTo>
                <a:lnTo>
                  <a:pt x="12735" y="250113"/>
                </a:lnTo>
                <a:lnTo>
                  <a:pt x="9799" y="254037"/>
                </a:lnTo>
                <a:lnTo>
                  <a:pt x="7852" y="258918"/>
                </a:lnTo>
                <a:lnTo>
                  <a:pt x="4916" y="263798"/>
                </a:lnTo>
                <a:lnTo>
                  <a:pt x="0" y="267722"/>
                </a:lnTo>
                <a:lnTo>
                  <a:pt x="0" y="327307"/>
                </a:lnTo>
                <a:lnTo>
                  <a:pt x="112443" y="327307"/>
                </a:lnTo>
                <a:lnTo>
                  <a:pt x="112443" y="270657"/>
                </a:lnTo>
                <a:lnTo>
                  <a:pt x="106570" y="266733"/>
                </a:lnTo>
                <a:lnTo>
                  <a:pt x="103633" y="262842"/>
                </a:lnTo>
                <a:lnTo>
                  <a:pt x="101687" y="257928"/>
                </a:lnTo>
                <a:lnTo>
                  <a:pt x="100697" y="254037"/>
                </a:lnTo>
                <a:lnTo>
                  <a:pt x="99843" y="248797"/>
                </a:lnTo>
                <a:lnTo>
                  <a:pt x="99740" y="240353"/>
                </a:lnTo>
                <a:lnTo>
                  <a:pt x="250999" y="240353"/>
                </a:lnTo>
                <a:lnTo>
                  <a:pt x="250291" y="237418"/>
                </a:lnTo>
                <a:lnTo>
                  <a:pt x="238817" y="176843"/>
                </a:lnTo>
                <a:lnTo>
                  <a:pt x="109506" y="176843"/>
                </a:lnTo>
                <a:lnTo>
                  <a:pt x="124155" y="81117"/>
                </a:lnTo>
                <a:lnTo>
                  <a:pt x="220685" y="81117"/>
                </a:lnTo>
                <a:lnTo>
                  <a:pt x="205320" y="0"/>
                </a:lnTo>
                <a:close/>
              </a:path>
              <a:path w="267969" h="327659">
                <a:moveTo>
                  <a:pt x="250999" y="240353"/>
                </a:moveTo>
                <a:lnTo>
                  <a:pt x="150550" y="240353"/>
                </a:lnTo>
                <a:lnTo>
                  <a:pt x="150448" y="248797"/>
                </a:lnTo>
                <a:lnTo>
                  <a:pt x="149594" y="254037"/>
                </a:lnTo>
                <a:lnTo>
                  <a:pt x="148604" y="258918"/>
                </a:lnTo>
                <a:lnTo>
                  <a:pt x="147647" y="262842"/>
                </a:lnTo>
                <a:lnTo>
                  <a:pt x="144710" y="266733"/>
                </a:lnTo>
                <a:lnTo>
                  <a:pt x="139827" y="270657"/>
                </a:lnTo>
                <a:lnTo>
                  <a:pt x="139827" y="327307"/>
                </a:lnTo>
                <a:lnTo>
                  <a:pt x="267876" y="327307"/>
                </a:lnTo>
                <a:lnTo>
                  <a:pt x="267876" y="270657"/>
                </a:lnTo>
                <a:lnTo>
                  <a:pt x="261825" y="265324"/>
                </a:lnTo>
                <a:lnTo>
                  <a:pt x="256881" y="258068"/>
                </a:lnTo>
                <a:lnTo>
                  <a:pt x="253039" y="248797"/>
                </a:lnTo>
                <a:lnTo>
                  <a:pt x="250999" y="240353"/>
                </a:lnTo>
                <a:close/>
              </a:path>
              <a:path w="267969" h="327659">
                <a:moveTo>
                  <a:pt x="220685" y="81117"/>
                </a:moveTo>
                <a:lnTo>
                  <a:pt x="124155" y="81117"/>
                </a:lnTo>
                <a:lnTo>
                  <a:pt x="139827" y="176843"/>
                </a:lnTo>
                <a:lnTo>
                  <a:pt x="238817" y="176843"/>
                </a:lnTo>
                <a:lnTo>
                  <a:pt x="220685" y="811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45897" y="856638"/>
            <a:ext cx="264160" cy="327660"/>
          </a:xfrm>
          <a:custGeom>
            <a:avLst/>
            <a:gdLst/>
            <a:ahLst/>
            <a:cxnLst/>
            <a:rect l="l" t="t" r="r" b="b"/>
            <a:pathLst>
              <a:path w="264159" h="327659">
                <a:moveTo>
                  <a:pt x="110496" y="0"/>
                </a:moveTo>
                <a:lnTo>
                  <a:pt x="0" y="0"/>
                </a:lnTo>
                <a:lnTo>
                  <a:pt x="0" y="57639"/>
                </a:lnTo>
                <a:lnTo>
                  <a:pt x="4916" y="60574"/>
                </a:lnTo>
                <a:lnTo>
                  <a:pt x="7819" y="63509"/>
                </a:lnTo>
                <a:lnTo>
                  <a:pt x="9799" y="67433"/>
                </a:lnTo>
                <a:lnTo>
                  <a:pt x="10755" y="71324"/>
                </a:lnTo>
                <a:lnTo>
                  <a:pt x="11745" y="76204"/>
                </a:lnTo>
                <a:lnTo>
                  <a:pt x="11745" y="248168"/>
                </a:lnTo>
                <a:lnTo>
                  <a:pt x="10755" y="253048"/>
                </a:lnTo>
                <a:lnTo>
                  <a:pt x="9799" y="257928"/>
                </a:lnTo>
                <a:lnTo>
                  <a:pt x="7819" y="261852"/>
                </a:lnTo>
                <a:lnTo>
                  <a:pt x="3926" y="265776"/>
                </a:lnTo>
                <a:lnTo>
                  <a:pt x="0" y="267722"/>
                </a:lnTo>
                <a:lnTo>
                  <a:pt x="0" y="327307"/>
                </a:lnTo>
                <a:lnTo>
                  <a:pt x="101687" y="327307"/>
                </a:lnTo>
                <a:lnTo>
                  <a:pt x="101687" y="264787"/>
                </a:lnTo>
                <a:lnTo>
                  <a:pt x="96803" y="262842"/>
                </a:lnTo>
                <a:lnTo>
                  <a:pt x="92877" y="258918"/>
                </a:lnTo>
                <a:lnTo>
                  <a:pt x="91920" y="253048"/>
                </a:lnTo>
                <a:lnTo>
                  <a:pt x="89941" y="248168"/>
                </a:lnTo>
                <a:lnTo>
                  <a:pt x="89941" y="180767"/>
                </a:lnTo>
                <a:lnTo>
                  <a:pt x="252237" y="180767"/>
                </a:lnTo>
                <a:lnTo>
                  <a:pt x="252237" y="146572"/>
                </a:lnTo>
                <a:lnTo>
                  <a:pt x="167179" y="146572"/>
                </a:lnTo>
                <a:lnTo>
                  <a:pt x="110496" y="0"/>
                </a:lnTo>
                <a:close/>
              </a:path>
              <a:path w="264159" h="327659">
                <a:moveTo>
                  <a:pt x="252237" y="180767"/>
                </a:moveTo>
                <a:lnTo>
                  <a:pt x="89941" y="180767"/>
                </a:lnTo>
                <a:lnTo>
                  <a:pt x="153487" y="327307"/>
                </a:lnTo>
                <a:lnTo>
                  <a:pt x="252237" y="327307"/>
                </a:lnTo>
                <a:lnTo>
                  <a:pt x="252237" y="180767"/>
                </a:lnTo>
                <a:close/>
              </a:path>
              <a:path w="264159" h="327659">
                <a:moveTo>
                  <a:pt x="263950" y="0"/>
                </a:moveTo>
                <a:lnTo>
                  <a:pt x="159360" y="0"/>
                </a:lnTo>
                <a:lnTo>
                  <a:pt x="159360" y="57639"/>
                </a:lnTo>
                <a:lnTo>
                  <a:pt x="162296" y="59618"/>
                </a:lnTo>
                <a:lnTo>
                  <a:pt x="164243" y="62553"/>
                </a:lnTo>
                <a:lnTo>
                  <a:pt x="165233" y="65454"/>
                </a:lnTo>
                <a:lnTo>
                  <a:pt x="166189" y="68389"/>
                </a:lnTo>
                <a:lnTo>
                  <a:pt x="167179" y="72313"/>
                </a:lnTo>
                <a:lnTo>
                  <a:pt x="167179" y="146572"/>
                </a:lnTo>
                <a:lnTo>
                  <a:pt x="252237" y="146572"/>
                </a:lnTo>
                <a:lnTo>
                  <a:pt x="252237" y="74259"/>
                </a:lnTo>
                <a:lnTo>
                  <a:pt x="254184" y="70368"/>
                </a:lnTo>
                <a:lnTo>
                  <a:pt x="255174" y="65454"/>
                </a:lnTo>
                <a:lnTo>
                  <a:pt x="258110" y="61563"/>
                </a:lnTo>
                <a:lnTo>
                  <a:pt x="263950" y="57639"/>
                </a:lnTo>
                <a:lnTo>
                  <a:pt x="2639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68598" y="853704"/>
            <a:ext cx="246379" cy="378460"/>
          </a:xfrm>
          <a:custGeom>
            <a:avLst/>
            <a:gdLst/>
            <a:ahLst/>
            <a:cxnLst/>
            <a:rect l="l" t="t" r="r" b="b"/>
            <a:pathLst>
              <a:path w="246380" h="378459">
                <a:moveTo>
                  <a:pt x="119184" y="0"/>
                </a:moveTo>
                <a:lnTo>
                  <a:pt x="64922" y="5984"/>
                </a:lnTo>
                <a:lnTo>
                  <a:pt x="28253" y="24434"/>
                </a:lnTo>
                <a:lnTo>
                  <a:pt x="6758" y="56807"/>
                </a:lnTo>
                <a:lnTo>
                  <a:pt x="102" y="101628"/>
                </a:lnTo>
                <a:lnTo>
                  <a:pt x="0" y="238274"/>
                </a:lnTo>
                <a:lnTo>
                  <a:pt x="662" y="251882"/>
                </a:lnTo>
                <a:lnTo>
                  <a:pt x="12614" y="291167"/>
                </a:lnTo>
                <a:lnTo>
                  <a:pt x="41945" y="319492"/>
                </a:lnTo>
                <a:lnTo>
                  <a:pt x="88292" y="333635"/>
                </a:lnTo>
                <a:lnTo>
                  <a:pt x="122120" y="336112"/>
                </a:lnTo>
                <a:lnTo>
                  <a:pt x="137760" y="336112"/>
                </a:lnTo>
                <a:lnTo>
                  <a:pt x="145842" y="342529"/>
                </a:lnTo>
                <a:lnTo>
                  <a:pt x="180174" y="364520"/>
                </a:lnTo>
                <a:lnTo>
                  <a:pt x="213019" y="378121"/>
                </a:lnTo>
                <a:lnTo>
                  <a:pt x="246276" y="317547"/>
                </a:lnTo>
                <a:lnTo>
                  <a:pt x="224764" y="299971"/>
                </a:lnTo>
                <a:lnTo>
                  <a:pt x="230816" y="292786"/>
                </a:lnTo>
                <a:lnTo>
                  <a:pt x="235760" y="285792"/>
                </a:lnTo>
                <a:lnTo>
                  <a:pt x="239602" y="278798"/>
                </a:lnTo>
                <a:lnTo>
                  <a:pt x="242350" y="271613"/>
                </a:lnTo>
                <a:lnTo>
                  <a:pt x="243998" y="264787"/>
                </a:lnTo>
                <a:lnTo>
                  <a:pt x="113311" y="264787"/>
                </a:lnTo>
                <a:lnTo>
                  <a:pt x="107438" y="261852"/>
                </a:lnTo>
                <a:lnTo>
                  <a:pt x="102555" y="230592"/>
                </a:lnTo>
                <a:lnTo>
                  <a:pt x="102555" y="92824"/>
                </a:lnTo>
                <a:lnTo>
                  <a:pt x="103545" y="85998"/>
                </a:lnTo>
                <a:lnTo>
                  <a:pt x="106481" y="80128"/>
                </a:lnTo>
                <a:lnTo>
                  <a:pt x="108428" y="75248"/>
                </a:lnTo>
                <a:lnTo>
                  <a:pt x="113311" y="72313"/>
                </a:lnTo>
                <a:lnTo>
                  <a:pt x="241885" y="72313"/>
                </a:lnTo>
                <a:lnTo>
                  <a:pt x="238379" y="53600"/>
                </a:lnTo>
                <a:lnTo>
                  <a:pt x="214627" y="23704"/>
                </a:lnTo>
                <a:lnTo>
                  <a:pt x="174926" y="5896"/>
                </a:lnTo>
                <a:lnTo>
                  <a:pt x="119184" y="0"/>
                </a:lnTo>
                <a:close/>
              </a:path>
              <a:path w="246380" h="378459">
                <a:moveTo>
                  <a:pt x="241885" y="72313"/>
                </a:moveTo>
                <a:lnTo>
                  <a:pt x="127993" y="72313"/>
                </a:lnTo>
                <a:lnTo>
                  <a:pt x="132876" y="74259"/>
                </a:lnTo>
                <a:lnTo>
                  <a:pt x="138749" y="82074"/>
                </a:lnTo>
                <a:lnTo>
                  <a:pt x="140696" y="89889"/>
                </a:lnTo>
                <a:lnTo>
                  <a:pt x="140696" y="249157"/>
                </a:lnTo>
                <a:lnTo>
                  <a:pt x="139706" y="255027"/>
                </a:lnTo>
                <a:lnTo>
                  <a:pt x="136770" y="258918"/>
                </a:lnTo>
                <a:lnTo>
                  <a:pt x="134823" y="262842"/>
                </a:lnTo>
                <a:lnTo>
                  <a:pt x="129940" y="264787"/>
                </a:lnTo>
                <a:lnTo>
                  <a:pt x="243998" y="264787"/>
                </a:lnTo>
                <a:lnTo>
                  <a:pt x="246276" y="95758"/>
                </a:lnTo>
                <a:lnTo>
                  <a:pt x="241885" y="723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65719" y="856638"/>
            <a:ext cx="265430" cy="334645"/>
          </a:xfrm>
          <a:custGeom>
            <a:avLst/>
            <a:gdLst/>
            <a:ahLst/>
            <a:cxnLst/>
            <a:rect l="l" t="t" r="r" b="b"/>
            <a:pathLst>
              <a:path w="265430" h="334644">
                <a:moveTo>
                  <a:pt x="126102" y="0"/>
                </a:moveTo>
                <a:lnTo>
                  <a:pt x="0" y="0"/>
                </a:lnTo>
                <a:lnTo>
                  <a:pt x="0" y="60574"/>
                </a:lnTo>
                <a:lnTo>
                  <a:pt x="4883" y="63509"/>
                </a:lnTo>
                <a:lnTo>
                  <a:pt x="8776" y="66444"/>
                </a:lnTo>
                <a:lnTo>
                  <a:pt x="9766" y="71324"/>
                </a:lnTo>
                <a:lnTo>
                  <a:pt x="10722" y="75248"/>
                </a:lnTo>
                <a:lnTo>
                  <a:pt x="11712" y="81117"/>
                </a:lnTo>
                <a:lnTo>
                  <a:pt x="11712" y="238407"/>
                </a:lnTo>
                <a:lnTo>
                  <a:pt x="12271" y="251103"/>
                </a:lnTo>
                <a:lnTo>
                  <a:pt x="28241" y="294983"/>
                </a:lnTo>
                <a:lnTo>
                  <a:pt x="66449" y="324372"/>
                </a:lnTo>
                <a:lnTo>
                  <a:pt x="95781" y="331231"/>
                </a:lnTo>
                <a:lnTo>
                  <a:pt x="104198" y="332511"/>
                </a:lnTo>
                <a:lnTo>
                  <a:pt x="113255" y="333428"/>
                </a:lnTo>
                <a:lnTo>
                  <a:pt x="122863" y="333981"/>
                </a:lnTo>
                <a:lnTo>
                  <a:pt x="132932" y="334166"/>
                </a:lnTo>
                <a:lnTo>
                  <a:pt x="141720" y="333981"/>
                </a:lnTo>
                <a:lnTo>
                  <a:pt x="150410" y="333428"/>
                </a:lnTo>
                <a:lnTo>
                  <a:pt x="158914" y="332511"/>
                </a:lnTo>
                <a:lnTo>
                  <a:pt x="167146" y="331231"/>
                </a:lnTo>
                <a:lnTo>
                  <a:pt x="175570" y="330155"/>
                </a:lnTo>
                <a:lnTo>
                  <a:pt x="211063" y="315967"/>
                </a:lnTo>
                <a:lnTo>
                  <a:pt x="241448" y="278472"/>
                </a:lnTo>
                <a:lnTo>
                  <a:pt x="246389" y="261852"/>
                </a:lnTo>
                <a:lnTo>
                  <a:pt x="134878" y="261852"/>
                </a:lnTo>
                <a:lnTo>
                  <a:pt x="127020" y="260767"/>
                </a:lnTo>
                <a:lnTo>
                  <a:pt x="121079" y="257574"/>
                </a:lnTo>
                <a:lnTo>
                  <a:pt x="117154" y="252365"/>
                </a:lnTo>
                <a:lnTo>
                  <a:pt x="115346" y="245233"/>
                </a:lnTo>
                <a:lnTo>
                  <a:pt x="114356" y="243287"/>
                </a:lnTo>
                <a:lnTo>
                  <a:pt x="114356" y="85998"/>
                </a:lnTo>
                <a:lnTo>
                  <a:pt x="115346" y="78183"/>
                </a:lnTo>
                <a:lnTo>
                  <a:pt x="116303" y="73269"/>
                </a:lnTo>
                <a:lnTo>
                  <a:pt x="118282" y="67433"/>
                </a:lnTo>
                <a:lnTo>
                  <a:pt x="121219" y="62553"/>
                </a:lnTo>
                <a:lnTo>
                  <a:pt x="126102" y="60574"/>
                </a:lnTo>
                <a:lnTo>
                  <a:pt x="126102" y="0"/>
                </a:lnTo>
                <a:close/>
              </a:path>
              <a:path w="265430" h="334644">
                <a:moveTo>
                  <a:pt x="264907" y="0"/>
                </a:moveTo>
                <a:lnTo>
                  <a:pt x="140751" y="0"/>
                </a:lnTo>
                <a:lnTo>
                  <a:pt x="140751" y="60574"/>
                </a:lnTo>
                <a:lnTo>
                  <a:pt x="145634" y="62553"/>
                </a:lnTo>
                <a:lnTo>
                  <a:pt x="149561" y="65454"/>
                </a:lnTo>
                <a:lnTo>
                  <a:pt x="150550" y="69378"/>
                </a:lnTo>
                <a:lnTo>
                  <a:pt x="152497" y="73269"/>
                </a:lnTo>
                <a:lnTo>
                  <a:pt x="152497" y="245233"/>
                </a:lnTo>
                <a:lnTo>
                  <a:pt x="151507" y="251103"/>
                </a:lnTo>
                <a:lnTo>
                  <a:pt x="149561" y="255027"/>
                </a:lnTo>
                <a:lnTo>
                  <a:pt x="146624" y="259907"/>
                </a:lnTo>
                <a:lnTo>
                  <a:pt x="141741" y="261852"/>
                </a:lnTo>
                <a:lnTo>
                  <a:pt x="246389" y="261852"/>
                </a:lnTo>
                <a:lnTo>
                  <a:pt x="247561" y="255995"/>
                </a:lnTo>
                <a:lnTo>
                  <a:pt x="248872" y="242465"/>
                </a:lnTo>
                <a:lnTo>
                  <a:pt x="249268" y="227657"/>
                </a:lnTo>
                <a:lnTo>
                  <a:pt x="249268" y="104563"/>
                </a:lnTo>
                <a:lnTo>
                  <a:pt x="249453" y="96144"/>
                </a:lnTo>
                <a:lnTo>
                  <a:pt x="250006" y="88553"/>
                </a:lnTo>
                <a:lnTo>
                  <a:pt x="250924" y="81878"/>
                </a:lnTo>
                <a:lnTo>
                  <a:pt x="252204" y="76204"/>
                </a:lnTo>
                <a:lnTo>
                  <a:pt x="253194" y="69378"/>
                </a:lnTo>
                <a:lnTo>
                  <a:pt x="258077" y="64498"/>
                </a:lnTo>
                <a:lnTo>
                  <a:pt x="264907" y="60574"/>
                </a:lnTo>
                <a:lnTo>
                  <a:pt x="2649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77544" y="856638"/>
            <a:ext cx="129539" cy="327660"/>
          </a:xfrm>
          <a:custGeom>
            <a:avLst/>
            <a:gdLst/>
            <a:ahLst/>
            <a:cxnLst/>
            <a:rect l="l" t="t" r="r" b="b"/>
            <a:pathLst>
              <a:path w="129539" h="327659">
                <a:moveTo>
                  <a:pt x="129071" y="0"/>
                </a:moveTo>
                <a:lnTo>
                  <a:pt x="0" y="0"/>
                </a:lnTo>
                <a:lnTo>
                  <a:pt x="0" y="57639"/>
                </a:lnTo>
                <a:lnTo>
                  <a:pt x="4916" y="59618"/>
                </a:lnTo>
                <a:lnTo>
                  <a:pt x="7819" y="63509"/>
                </a:lnTo>
                <a:lnTo>
                  <a:pt x="8809" y="66444"/>
                </a:lnTo>
                <a:lnTo>
                  <a:pt x="10755" y="70368"/>
                </a:lnTo>
                <a:lnTo>
                  <a:pt x="10755" y="255027"/>
                </a:lnTo>
                <a:lnTo>
                  <a:pt x="8809" y="258918"/>
                </a:lnTo>
                <a:lnTo>
                  <a:pt x="7819" y="263798"/>
                </a:lnTo>
                <a:lnTo>
                  <a:pt x="4916" y="267722"/>
                </a:lnTo>
                <a:lnTo>
                  <a:pt x="0" y="270657"/>
                </a:lnTo>
                <a:lnTo>
                  <a:pt x="0" y="327307"/>
                </a:lnTo>
                <a:lnTo>
                  <a:pt x="129071" y="327307"/>
                </a:lnTo>
                <a:lnTo>
                  <a:pt x="129071" y="270657"/>
                </a:lnTo>
                <a:lnTo>
                  <a:pt x="124155" y="265776"/>
                </a:lnTo>
                <a:lnTo>
                  <a:pt x="120262" y="261852"/>
                </a:lnTo>
                <a:lnTo>
                  <a:pt x="119272" y="257928"/>
                </a:lnTo>
                <a:lnTo>
                  <a:pt x="117326" y="254037"/>
                </a:lnTo>
                <a:lnTo>
                  <a:pt x="117326" y="75248"/>
                </a:lnTo>
                <a:lnTo>
                  <a:pt x="119272" y="70368"/>
                </a:lnTo>
                <a:lnTo>
                  <a:pt x="120262" y="65454"/>
                </a:lnTo>
                <a:lnTo>
                  <a:pt x="123199" y="61563"/>
                </a:lnTo>
                <a:lnTo>
                  <a:pt x="129071" y="57639"/>
                </a:lnTo>
                <a:lnTo>
                  <a:pt x="1290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53533" y="856638"/>
            <a:ext cx="267970" cy="327660"/>
          </a:xfrm>
          <a:custGeom>
            <a:avLst/>
            <a:gdLst/>
            <a:ahLst/>
            <a:cxnLst/>
            <a:rect l="l" t="t" r="r" b="b"/>
            <a:pathLst>
              <a:path w="267969" h="327659">
                <a:moveTo>
                  <a:pt x="205287" y="0"/>
                </a:moveTo>
                <a:lnTo>
                  <a:pt x="57673" y="0"/>
                </a:lnTo>
                <a:lnTo>
                  <a:pt x="15639" y="234483"/>
                </a:lnTo>
                <a:lnTo>
                  <a:pt x="13692" y="243287"/>
                </a:lnTo>
                <a:lnTo>
                  <a:pt x="12702" y="250113"/>
                </a:lnTo>
                <a:lnTo>
                  <a:pt x="9766" y="254037"/>
                </a:lnTo>
                <a:lnTo>
                  <a:pt x="7819" y="258918"/>
                </a:lnTo>
                <a:lnTo>
                  <a:pt x="4883" y="263798"/>
                </a:lnTo>
                <a:lnTo>
                  <a:pt x="0" y="267722"/>
                </a:lnTo>
                <a:lnTo>
                  <a:pt x="0" y="327307"/>
                </a:lnTo>
                <a:lnTo>
                  <a:pt x="112410" y="327307"/>
                </a:lnTo>
                <a:lnTo>
                  <a:pt x="112410" y="270657"/>
                </a:lnTo>
                <a:lnTo>
                  <a:pt x="106537" y="266733"/>
                </a:lnTo>
                <a:lnTo>
                  <a:pt x="103600" y="262842"/>
                </a:lnTo>
                <a:lnTo>
                  <a:pt x="101654" y="257928"/>
                </a:lnTo>
                <a:lnTo>
                  <a:pt x="100697" y="254037"/>
                </a:lnTo>
                <a:lnTo>
                  <a:pt x="99813" y="248797"/>
                </a:lnTo>
                <a:lnTo>
                  <a:pt x="99707" y="240353"/>
                </a:lnTo>
                <a:lnTo>
                  <a:pt x="251002" y="240353"/>
                </a:lnTo>
                <a:lnTo>
                  <a:pt x="250258" y="237418"/>
                </a:lnTo>
                <a:lnTo>
                  <a:pt x="238784" y="176843"/>
                </a:lnTo>
                <a:lnTo>
                  <a:pt x="109473" y="176843"/>
                </a:lnTo>
                <a:lnTo>
                  <a:pt x="124155" y="81117"/>
                </a:lnTo>
                <a:lnTo>
                  <a:pt x="220652" y="81117"/>
                </a:lnTo>
                <a:lnTo>
                  <a:pt x="205287" y="0"/>
                </a:lnTo>
                <a:close/>
              </a:path>
              <a:path w="267969" h="327659">
                <a:moveTo>
                  <a:pt x="251002" y="240353"/>
                </a:moveTo>
                <a:lnTo>
                  <a:pt x="150550" y="240353"/>
                </a:lnTo>
                <a:lnTo>
                  <a:pt x="150444" y="248797"/>
                </a:lnTo>
                <a:lnTo>
                  <a:pt x="149561" y="254037"/>
                </a:lnTo>
                <a:lnTo>
                  <a:pt x="148571" y="258918"/>
                </a:lnTo>
                <a:lnTo>
                  <a:pt x="147614" y="262842"/>
                </a:lnTo>
                <a:lnTo>
                  <a:pt x="144677" y="266733"/>
                </a:lnTo>
                <a:lnTo>
                  <a:pt x="139794" y="270657"/>
                </a:lnTo>
                <a:lnTo>
                  <a:pt x="139794" y="327307"/>
                </a:lnTo>
                <a:lnTo>
                  <a:pt x="267843" y="327307"/>
                </a:lnTo>
                <a:lnTo>
                  <a:pt x="267843" y="270657"/>
                </a:lnTo>
                <a:lnTo>
                  <a:pt x="262210" y="265324"/>
                </a:lnTo>
                <a:lnTo>
                  <a:pt x="257219" y="258068"/>
                </a:lnTo>
                <a:lnTo>
                  <a:pt x="253145" y="248797"/>
                </a:lnTo>
                <a:lnTo>
                  <a:pt x="251002" y="240353"/>
                </a:lnTo>
                <a:close/>
              </a:path>
              <a:path w="267969" h="327659">
                <a:moveTo>
                  <a:pt x="220652" y="81117"/>
                </a:moveTo>
                <a:lnTo>
                  <a:pt x="124155" y="81117"/>
                </a:lnTo>
                <a:lnTo>
                  <a:pt x="139794" y="176843"/>
                </a:lnTo>
                <a:lnTo>
                  <a:pt x="238784" y="176843"/>
                </a:lnTo>
                <a:lnTo>
                  <a:pt x="220652" y="811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68294" y="853704"/>
            <a:ext cx="250825" cy="336550"/>
          </a:xfrm>
          <a:custGeom>
            <a:avLst/>
            <a:gdLst/>
            <a:ahLst/>
            <a:cxnLst/>
            <a:rect l="l" t="t" r="r" b="b"/>
            <a:pathLst>
              <a:path w="250825" h="336550">
                <a:moveTo>
                  <a:pt x="104623" y="213017"/>
                </a:moveTo>
                <a:lnTo>
                  <a:pt x="2936" y="213017"/>
                </a:lnTo>
                <a:lnTo>
                  <a:pt x="2936" y="297036"/>
                </a:lnTo>
                <a:lnTo>
                  <a:pt x="37321" y="320523"/>
                </a:lnTo>
                <a:lnTo>
                  <a:pt x="74027" y="331159"/>
                </a:lnTo>
                <a:lnTo>
                  <a:pt x="117326" y="336112"/>
                </a:lnTo>
                <a:lnTo>
                  <a:pt x="139658" y="335392"/>
                </a:lnTo>
                <a:lnTo>
                  <a:pt x="191628" y="325362"/>
                </a:lnTo>
                <a:lnTo>
                  <a:pt x="224494" y="303870"/>
                </a:lnTo>
                <a:lnTo>
                  <a:pt x="243428" y="270657"/>
                </a:lnTo>
                <a:lnTo>
                  <a:pt x="245189" y="262842"/>
                </a:lnTo>
                <a:lnTo>
                  <a:pt x="123199" y="262842"/>
                </a:lnTo>
                <a:lnTo>
                  <a:pt x="114937" y="261006"/>
                </a:lnTo>
                <a:lnTo>
                  <a:pt x="109147" y="255505"/>
                </a:lnTo>
                <a:lnTo>
                  <a:pt x="105739" y="246343"/>
                </a:lnTo>
                <a:lnTo>
                  <a:pt x="104623" y="233527"/>
                </a:lnTo>
                <a:lnTo>
                  <a:pt x="104623" y="213017"/>
                </a:lnTo>
                <a:close/>
              </a:path>
              <a:path w="250825" h="336550">
                <a:moveTo>
                  <a:pt x="121252" y="0"/>
                </a:moveTo>
                <a:lnTo>
                  <a:pt x="110496" y="0"/>
                </a:lnTo>
                <a:lnTo>
                  <a:pt x="84449" y="1480"/>
                </a:lnTo>
                <a:lnTo>
                  <a:pt x="42983" y="13605"/>
                </a:lnTo>
                <a:lnTo>
                  <a:pt x="6726" y="53497"/>
                </a:lnTo>
                <a:lnTo>
                  <a:pt x="0" y="92824"/>
                </a:lnTo>
                <a:lnTo>
                  <a:pt x="550" y="108769"/>
                </a:lnTo>
                <a:lnTo>
                  <a:pt x="15386" y="157312"/>
                </a:lnTo>
                <a:lnTo>
                  <a:pt x="50843" y="183702"/>
                </a:lnTo>
                <a:lnTo>
                  <a:pt x="92638" y="196060"/>
                </a:lnTo>
                <a:lnTo>
                  <a:pt x="106570" y="200288"/>
                </a:lnTo>
                <a:lnTo>
                  <a:pt x="122534" y="206550"/>
                </a:lnTo>
                <a:lnTo>
                  <a:pt x="133818" y="213734"/>
                </a:lnTo>
                <a:lnTo>
                  <a:pt x="140519" y="222018"/>
                </a:lnTo>
                <a:lnTo>
                  <a:pt x="142731" y="231581"/>
                </a:lnTo>
                <a:lnTo>
                  <a:pt x="142731" y="241342"/>
                </a:lnTo>
                <a:lnTo>
                  <a:pt x="129071" y="262842"/>
                </a:lnTo>
                <a:lnTo>
                  <a:pt x="245189" y="262842"/>
                </a:lnTo>
                <a:lnTo>
                  <a:pt x="246253" y="257945"/>
                </a:lnTo>
                <a:lnTo>
                  <a:pt x="247423" y="251682"/>
                </a:lnTo>
                <a:lnTo>
                  <a:pt x="248311" y="245233"/>
                </a:lnTo>
                <a:lnTo>
                  <a:pt x="250291" y="237418"/>
                </a:lnTo>
                <a:lnTo>
                  <a:pt x="245886" y="191509"/>
                </a:lnTo>
                <a:lnTo>
                  <a:pt x="221709" y="152464"/>
                </a:lnTo>
                <a:lnTo>
                  <a:pt x="173052" y="128008"/>
                </a:lnTo>
                <a:lnTo>
                  <a:pt x="142125" y="121285"/>
                </a:lnTo>
                <a:lnTo>
                  <a:pt x="134139" y="119350"/>
                </a:lnTo>
                <a:lnTo>
                  <a:pt x="104623" y="88933"/>
                </a:lnTo>
                <a:lnTo>
                  <a:pt x="104623" y="84052"/>
                </a:lnTo>
                <a:lnTo>
                  <a:pt x="118315" y="69378"/>
                </a:lnTo>
                <a:lnTo>
                  <a:pt x="237555" y="69378"/>
                </a:lnTo>
                <a:lnTo>
                  <a:pt x="237555" y="32249"/>
                </a:lnTo>
                <a:lnTo>
                  <a:pt x="198674" y="13432"/>
                </a:lnTo>
                <a:lnTo>
                  <a:pt x="154728" y="2324"/>
                </a:lnTo>
                <a:lnTo>
                  <a:pt x="138078" y="565"/>
                </a:lnTo>
                <a:lnTo>
                  <a:pt x="121252" y="0"/>
                </a:lnTo>
                <a:close/>
              </a:path>
              <a:path w="250825" h="336550">
                <a:moveTo>
                  <a:pt x="237555" y="69378"/>
                </a:moveTo>
                <a:lnTo>
                  <a:pt x="128082" y="69378"/>
                </a:lnTo>
                <a:lnTo>
                  <a:pt x="131975" y="71324"/>
                </a:lnTo>
                <a:lnTo>
                  <a:pt x="135901" y="75248"/>
                </a:lnTo>
                <a:lnTo>
                  <a:pt x="138838" y="79139"/>
                </a:lnTo>
                <a:lnTo>
                  <a:pt x="140784" y="85009"/>
                </a:lnTo>
                <a:lnTo>
                  <a:pt x="140784" y="110432"/>
                </a:lnTo>
                <a:lnTo>
                  <a:pt x="237555" y="110432"/>
                </a:lnTo>
                <a:lnTo>
                  <a:pt x="237555" y="693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6370" y="1313897"/>
            <a:ext cx="78195" cy="102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40901" y="1401106"/>
            <a:ext cx="70485" cy="15240"/>
          </a:xfrm>
          <a:custGeom>
            <a:avLst/>
            <a:gdLst/>
            <a:ahLst/>
            <a:cxnLst/>
            <a:rect l="l" t="t" r="r" b="b"/>
            <a:pathLst>
              <a:path w="70484" h="15240">
                <a:moveTo>
                  <a:pt x="0" y="15235"/>
                </a:moveTo>
                <a:lnTo>
                  <a:pt x="70375" y="15235"/>
                </a:lnTo>
                <a:lnTo>
                  <a:pt x="70375" y="0"/>
                </a:lnTo>
                <a:lnTo>
                  <a:pt x="0" y="0"/>
                </a:lnTo>
                <a:lnTo>
                  <a:pt x="0" y="15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40901" y="1371905"/>
            <a:ext cx="20955" cy="29209"/>
          </a:xfrm>
          <a:custGeom>
            <a:avLst/>
            <a:gdLst/>
            <a:ahLst/>
            <a:cxnLst/>
            <a:rect l="l" t="t" r="r" b="b"/>
            <a:pathLst>
              <a:path w="20955" h="29209">
                <a:moveTo>
                  <a:pt x="0" y="29201"/>
                </a:moveTo>
                <a:lnTo>
                  <a:pt x="20522" y="29201"/>
                </a:lnTo>
                <a:lnTo>
                  <a:pt x="20522" y="0"/>
                </a:lnTo>
                <a:lnTo>
                  <a:pt x="0" y="0"/>
                </a:lnTo>
                <a:lnTo>
                  <a:pt x="0" y="292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40901" y="1355399"/>
            <a:ext cx="64135" cy="16510"/>
          </a:xfrm>
          <a:custGeom>
            <a:avLst/>
            <a:gdLst/>
            <a:ahLst/>
            <a:cxnLst/>
            <a:rect l="l" t="t" r="r" b="b"/>
            <a:pathLst>
              <a:path w="64134" h="16509">
                <a:moveTo>
                  <a:pt x="0" y="16505"/>
                </a:moveTo>
                <a:lnTo>
                  <a:pt x="63546" y="16505"/>
                </a:lnTo>
                <a:lnTo>
                  <a:pt x="63546" y="0"/>
                </a:lnTo>
                <a:lnTo>
                  <a:pt x="0" y="0"/>
                </a:lnTo>
                <a:lnTo>
                  <a:pt x="0" y="165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40901" y="1330007"/>
            <a:ext cx="20955" cy="25400"/>
          </a:xfrm>
          <a:custGeom>
            <a:avLst/>
            <a:gdLst/>
            <a:ahLst/>
            <a:cxnLst/>
            <a:rect l="l" t="t" r="r" b="b"/>
            <a:pathLst>
              <a:path w="20955" h="25400">
                <a:moveTo>
                  <a:pt x="0" y="25392"/>
                </a:moveTo>
                <a:lnTo>
                  <a:pt x="20522" y="25392"/>
                </a:lnTo>
                <a:lnTo>
                  <a:pt x="20522" y="0"/>
                </a:lnTo>
                <a:lnTo>
                  <a:pt x="0" y="0"/>
                </a:lnTo>
                <a:lnTo>
                  <a:pt x="0" y="253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40901" y="1313501"/>
            <a:ext cx="70485" cy="16510"/>
          </a:xfrm>
          <a:custGeom>
            <a:avLst/>
            <a:gdLst/>
            <a:ahLst/>
            <a:cxnLst/>
            <a:rect l="l" t="t" r="r" b="b"/>
            <a:pathLst>
              <a:path w="70484" h="16509">
                <a:moveTo>
                  <a:pt x="0" y="16505"/>
                </a:moveTo>
                <a:lnTo>
                  <a:pt x="70375" y="16505"/>
                </a:lnTo>
                <a:lnTo>
                  <a:pt x="70375" y="0"/>
                </a:lnTo>
                <a:lnTo>
                  <a:pt x="0" y="0"/>
                </a:lnTo>
                <a:lnTo>
                  <a:pt x="0" y="165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57642" y="1312920"/>
            <a:ext cx="79185" cy="104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52174" y="1313897"/>
            <a:ext cx="81131" cy="1035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49642" y="1312920"/>
            <a:ext cx="80175" cy="1045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45164" y="1401106"/>
            <a:ext cx="69850" cy="15240"/>
          </a:xfrm>
          <a:custGeom>
            <a:avLst/>
            <a:gdLst/>
            <a:ahLst/>
            <a:cxnLst/>
            <a:rect l="l" t="t" r="r" b="b"/>
            <a:pathLst>
              <a:path w="69850" h="15240">
                <a:moveTo>
                  <a:pt x="0" y="15235"/>
                </a:moveTo>
                <a:lnTo>
                  <a:pt x="69419" y="15235"/>
                </a:lnTo>
                <a:lnTo>
                  <a:pt x="69419" y="0"/>
                </a:lnTo>
                <a:lnTo>
                  <a:pt x="0" y="0"/>
                </a:lnTo>
                <a:lnTo>
                  <a:pt x="0" y="15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45164" y="1371905"/>
            <a:ext cx="20955" cy="29209"/>
          </a:xfrm>
          <a:custGeom>
            <a:avLst/>
            <a:gdLst/>
            <a:ahLst/>
            <a:cxnLst/>
            <a:rect l="l" t="t" r="r" b="b"/>
            <a:pathLst>
              <a:path w="20955" h="29209">
                <a:moveTo>
                  <a:pt x="0" y="29201"/>
                </a:moveTo>
                <a:lnTo>
                  <a:pt x="20555" y="29201"/>
                </a:lnTo>
                <a:lnTo>
                  <a:pt x="20555" y="0"/>
                </a:lnTo>
                <a:lnTo>
                  <a:pt x="0" y="0"/>
                </a:lnTo>
                <a:lnTo>
                  <a:pt x="0" y="292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45164" y="1355399"/>
            <a:ext cx="62865" cy="16510"/>
          </a:xfrm>
          <a:custGeom>
            <a:avLst/>
            <a:gdLst/>
            <a:ahLst/>
            <a:cxnLst/>
            <a:rect l="l" t="t" r="r" b="b"/>
            <a:pathLst>
              <a:path w="62864" h="16509">
                <a:moveTo>
                  <a:pt x="0" y="16505"/>
                </a:moveTo>
                <a:lnTo>
                  <a:pt x="62589" y="16505"/>
                </a:lnTo>
                <a:lnTo>
                  <a:pt x="62589" y="0"/>
                </a:lnTo>
                <a:lnTo>
                  <a:pt x="0" y="0"/>
                </a:lnTo>
                <a:lnTo>
                  <a:pt x="0" y="165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45164" y="1330007"/>
            <a:ext cx="20955" cy="25400"/>
          </a:xfrm>
          <a:custGeom>
            <a:avLst/>
            <a:gdLst/>
            <a:ahLst/>
            <a:cxnLst/>
            <a:rect l="l" t="t" r="r" b="b"/>
            <a:pathLst>
              <a:path w="20955" h="25400">
                <a:moveTo>
                  <a:pt x="0" y="25392"/>
                </a:moveTo>
                <a:lnTo>
                  <a:pt x="20555" y="25392"/>
                </a:lnTo>
                <a:lnTo>
                  <a:pt x="20555" y="0"/>
                </a:lnTo>
                <a:lnTo>
                  <a:pt x="0" y="0"/>
                </a:lnTo>
                <a:lnTo>
                  <a:pt x="0" y="253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45164" y="1313501"/>
            <a:ext cx="69850" cy="16510"/>
          </a:xfrm>
          <a:custGeom>
            <a:avLst/>
            <a:gdLst/>
            <a:ahLst/>
            <a:cxnLst/>
            <a:rect l="l" t="t" r="r" b="b"/>
            <a:pathLst>
              <a:path w="69850" h="16509">
                <a:moveTo>
                  <a:pt x="0" y="16505"/>
                </a:moveTo>
                <a:lnTo>
                  <a:pt x="69419" y="16505"/>
                </a:lnTo>
                <a:lnTo>
                  <a:pt x="69419" y="0"/>
                </a:lnTo>
                <a:lnTo>
                  <a:pt x="0" y="0"/>
                </a:lnTo>
                <a:lnTo>
                  <a:pt x="0" y="165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25046" y="1312920"/>
            <a:ext cx="79185" cy="1045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16674" y="1312920"/>
            <a:ext cx="79185" cy="1045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09259" y="1312920"/>
            <a:ext cx="85025" cy="1045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60579" y="629970"/>
            <a:ext cx="82121" cy="1065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90315" y="630959"/>
            <a:ext cx="83078" cy="1055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834209" y="630969"/>
            <a:ext cx="0" cy="104139"/>
          </a:xfrm>
          <a:custGeom>
            <a:avLst/>
            <a:gdLst/>
            <a:ahLst/>
            <a:cxnLst/>
            <a:rect l="l" t="t" r="r" b="b"/>
            <a:pathLst>
              <a:path h="104140">
                <a:moveTo>
                  <a:pt x="0" y="0"/>
                </a:moveTo>
                <a:lnTo>
                  <a:pt x="0" y="103563"/>
                </a:lnTo>
              </a:path>
            </a:pathLst>
          </a:custGeom>
          <a:ln w="205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988188" y="630959"/>
            <a:ext cx="91887" cy="10357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07824" y="680774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>
                <a:moveTo>
                  <a:pt x="0" y="0"/>
                </a:moveTo>
                <a:lnTo>
                  <a:pt x="570925" y="0"/>
                </a:lnTo>
              </a:path>
            </a:pathLst>
          </a:custGeom>
          <a:ln w="195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233563" y="680774"/>
            <a:ext cx="586105" cy="0"/>
          </a:xfrm>
          <a:custGeom>
            <a:avLst/>
            <a:gdLst/>
            <a:ahLst/>
            <a:cxnLst/>
            <a:rect l="l" t="t" r="r" b="b"/>
            <a:pathLst>
              <a:path w="586105">
                <a:moveTo>
                  <a:pt x="0" y="0"/>
                </a:moveTo>
                <a:lnTo>
                  <a:pt x="585574" y="0"/>
                </a:lnTo>
              </a:path>
            </a:pathLst>
          </a:custGeom>
          <a:ln w="195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7824" y="1536172"/>
            <a:ext cx="2211705" cy="0"/>
          </a:xfrm>
          <a:custGeom>
            <a:avLst/>
            <a:gdLst/>
            <a:ahLst/>
            <a:cxnLst/>
            <a:rect l="l" t="t" r="r" b="b"/>
            <a:pathLst>
              <a:path w="2211705">
                <a:moveTo>
                  <a:pt x="0" y="0"/>
                </a:moveTo>
                <a:lnTo>
                  <a:pt x="2211313" y="0"/>
                </a:lnTo>
              </a:path>
            </a:pathLst>
          </a:custGeom>
          <a:ln w="1856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5979033" y="4259707"/>
            <a:ext cx="212915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GUIA</a:t>
            </a:r>
            <a:r>
              <a:rPr sz="2500" b="1" spc="-70" dirty="0">
                <a:solidFill>
                  <a:srgbClr val="FFFFFF"/>
                </a:solidFill>
                <a:latin typeface="Franklin Gothic Heavy"/>
                <a:cs typeface="Franklin Gothic Heavy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PRÁTICO</a:t>
            </a:r>
            <a:endParaRPr sz="2500">
              <a:latin typeface="Franklin Gothic Heavy"/>
              <a:cs typeface="Franklin Gothic Heavy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979033" y="4523359"/>
            <a:ext cx="5163185" cy="1040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995"/>
              </a:lnSpc>
              <a:spcBef>
                <a:spcPts val="95"/>
              </a:spcBef>
            </a:pPr>
            <a:r>
              <a:rPr sz="3700" b="1" spc="-10" dirty="0">
                <a:solidFill>
                  <a:srgbClr val="FFFFFF"/>
                </a:solidFill>
                <a:latin typeface="Franklin Gothic Heavy"/>
                <a:cs typeface="Franklin Gothic Heavy"/>
              </a:rPr>
              <a:t>FRANQUIAS</a:t>
            </a:r>
            <a:endParaRPr sz="3700">
              <a:latin typeface="Franklin Gothic Heavy"/>
              <a:cs typeface="Franklin Gothic Heavy"/>
            </a:endParaRPr>
          </a:p>
          <a:p>
            <a:pPr marL="12700">
              <a:lnSpc>
                <a:spcPts val="3995"/>
              </a:lnSpc>
            </a:pPr>
            <a:r>
              <a:rPr sz="3700" b="1" spc="-10" dirty="0">
                <a:solidFill>
                  <a:srgbClr val="FFFFFF"/>
                </a:solidFill>
                <a:latin typeface="Franklin Gothic Heavy"/>
                <a:cs typeface="Franklin Gothic Heavy"/>
              </a:rPr>
              <a:t>DE MARKETING</a:t>
            </a:r>
            <a:r>
              <a:rPr sz="3700" b="1" spc="-60" dirty="0">
                <a:solidFill>
                  <a:srgbClr val="FFFFFF"/>
                </a:solidFill>
                <a:latin typeface="Franklin Gothic Heavy"/>
                <a:cs typeface="Franklin Gothic Heavy"/>
              </a:rPr>
              <a:t> </a:t>
            </a:r>
            <a:r>
              <a:rPr sz="3700" b="1" spc="-25" dirty="0">
                <a:solidFill>
                  <a:srgbClr val="FFFFFF"/>
                </a:solidFill>
                <a:latin typeface="Franklin Gothic Heavy"/>
                <a:cs typeface="Franklin Gothic Heavy"/>
              </a:rPr>
              <a:t>DIGITAL</a:t>
            </a:r>
            <a:endParaRPr sz="3700">
              <a:latin typeface="Franklin Gothic Heavy"/>
              <a:cs typeface="Franklin Gothic Heav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t="12642" b="7991"/>
          <a:stretch/>
        </p:blipFill>
        <p:spPr>
          <a:xfrm>
            <a:off x="0" y="1"/>
            <a:ext cx="12192000" cy="687705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952911" y="4046333"/>
            <a:ext cx="7239089" cy="1783829"/>
          </a:xfrm>
          <a:prstGeom prst="rect">
            <a:avLst/>
          </a:prstGeom>
          <a:solidFill>
            <a:srgbClr val="41A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4AA1B"/>
              </a:solidFill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5172891" y="4490373"/>
            <a:ext cx="7019109" cy="10934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7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FRANQUIAS DE MARKETING DIGITAL</a:t>
            </a:r>
            <a:br>
              <a:rPr lang="pt-BR" sz="2700" dirty="0">
                <a:solidFill>
                  <a:schemeClr val="bg1"/>
                </a:solidFill>
                <a:latin typeface="Franklin Gothic Heavy" panose="020B0903020102020204" pitchFamily="34" charset="0"/>
              </a:rPr>
            </a:br>
            <a:r>
              <a:rPr lang="pt-BR" sz="37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OPORTUNIDADES EM DESTAQUE</a:t>
            </a:r>
          </a:p>
        </p:txBody>
      </p:sp>
    </p:spTree>
    <p:extLst>
      <p:ext uri="{BB962C8B-B14F-4D97-AF65-F5344CB8AC3E}">
        <p14:creationId xmlns:p14="http://schemas.microsoft.com/office/powerpoint/2010/main" val="3429398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9348788" y="-590550"/>
            <a:ext cx="2695500" cy="2635200"/>
          </a:xfrm>
          <a:prstGeom prst="ellipse">
            <a:avLst/>
          </a:prstGeom>
          <a:solidFill>
            <a:srgbClr val="00B0F0"/>
          </a:solidFill>
          <a:ln w="762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0" y="-17463"/>
            <a:ext cx="12192000" cy="14620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9482138" y="-487363"/>
            <a:ext cx="2428800" cy="2428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578472" y="1736159"/>
            <a:ext cx="7089227" cy="3630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pt-BR" sz="2200" b="1" dirty="0">
                <a:solidFill>
                  <a:srgbClr val="00B0F0"/>
                </a:solidFill>
                <a:latin typeface="Franklin Gothic Heavy" panose="020B0903020102020204" pitchFamily="34" charset="0"/>
                <a:ea typeface="Source Sans Pro Black"/>
                <a:cs typeface="Source Sans Pro Black"/>
                <a:sym typeface="Source Sans Pro Black"/>
              </a:rPr>
              <a:t>FRANQUIA BARATA DE MARKETING DIGITAL</a:t>
            </a:r>
          </a:p>
          <a:p>
            <a:pPr lvl="0" algn="just"/>
            <a:endParaRPr lang="pt-BR" sz="2200" dirty="0">
              <a:solidFill>
                <a:srgbClr val="70AD47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  <a:p>
            <a:pPr lvl="0" algn="just"/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Especialista em marketing digital e criação de sites, a Guia-se oferece aos franqueados a oportunidade de atuar em um negócio atual, dinâmico e home </a:t>
            </a:r>
            <a:r>
              <a:rPr lang="pt-BR" sz="1600" dirty="0" err="1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based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. Os empreendedores contam com três dinâmica possíveis de trabalho, suporte completo e a possibilidade de atuar em um segmento em constante expansão, sem exigir experiência em marketing digital. </a:t>
            </a:r>
            <a:br>
              <a:rPr lang="pt-BR" sz="1600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pt-BR" sz="1600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 Guia-se oferece modelo de franquia home </a:t>
            </a:r>
            <a:r>
              <a:rPr lang="pt-BR" sz="1600" dirty="0" err="1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based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que pode ser adquirido por 2 ou 5 anos. O empreendedor pode trabalhar de casa, contando apenas com computador com acesso à internet, telefone e impressora, diminuindo os custos operacionais do negócio.</a:t>
            </a:r>
          </a:p>
        </p:txBody>
      </p:sp>
      <p:sp>
        <p:nvSpPr>
          <p:cNvPr id="88" name="Google Shape;88;p13"/>
          <p:cNvSpPr txBox="1"/>
          <p:nvPr/>
        </p:nvSpPr>
        <p:spPr>
          <a:xfrm>
            <a:off x="733125" y="594434"/>
            <a:ext cx="7636434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>
                <a:solidFill>
                  <a:srgbClr val="FFFFFF"/>
                </a:solidFill>
                <a:latin typeface="Franklin Gothic Heavy" panose="020B0903020102020204" pitchFamily="34" charset="0"/>
                <a:ea typeface="Source Sans Pro Black"/>
                <a:cs typeface="Source Sans Pro Black"/>
                <a:sym typeface="Source Sans Pro Black"/>
              </a:rPr>
              <a:t>FRANQUIA GUIA-SE</a:t>
            </a:r>
            <a:endParaRPr sz="3600" dirty="0">
              <a:solidFill>
                <a:srgbClr val="FFFFFF"/>
              </a:solidFill>
              <a:latin typeface="Franklin Gothic Heavy" panose="020B09030201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741363" y="364246"/>
            <a:ext cx="1350962" cy="280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Publieditorial</a:t>
            </a:r>
            <a:endParaRPr sz="14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521072" y="5436396"/>
            <a:ext cx="19257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None/>
            </a:pPr>
            <a:r>
              <a:rPr lang="pt-BR" sz="2200" b="0" u="none" dirty="0">
                <a:solidFill>
                  <a:srgbClr val="00B0F0"/>
                </a:solidFill>
                <a:latin typeface="Franklin Gothic Heavy" panose="020B0903020102020204" pitchFamily="34" charset="0"/>
                <a:ea typeface="Source Sans Pro Black"/>
                <a:cs typeface="Source Sans Pro Black"/>
                <a:sym typeface="Source Sans Pro Black"/>
              </a:rPr>
              <a:t>VANTAGENS</a:t>
            </a:r>
            <a:endParaRPr sz="2200" b="0" u="none" dirty="0">
              <a:solidFill>
                <a:srgbClr val="00B0F0"/>
              </a:solidFill>
              <a:latin typeface="Franklin Gothic Heavy" panose="020B09030201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8202636" y="1740507"/>
            <a:ext cx="3802637" cy="26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ts val="2200"/>
              <a:buFont typeface="Arial"/>
              <a:buNone/>
            </a:pPr>
            <a:r>
              <a:rPr lang="pt-BR" sz="2200" dirty="0">
                <a:solidFill>
                  <a:srgbClr val="00B0F0"/>
                </a:solidFill>
                <a:latin typeface="Franklin Gothic Heavy" panose="020B0903020102020204" pitchFamily="34" charset="0"/>
                <a:ea typeface="Source Sans Pro Black"/>
                <a:cs typeface="Source Sans Pro Black"/>
                <a:sym typeface="Source Sans Pro Black"/>
              </a:rPr>
              <a:t>RAIO-X</a:t>
            </a:r>
            <a:r>
              <a:rPr lang="pt-BR" sz="2000" dirty="0">
                <a:solidFill>
                  <a:srgbClr val="00B0F0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 </a:t>
            </a:r>
            <a:br>
              <a:rPr lang="pt-BR" sz="2000" dirty="0">
                <a:solidFill>
                  <a:srgbClr val="ED7D3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</a:br>
            <a:br>
              <a:rPr lang="pt-BR" sz="2000" dirty="0">
                <a:solidFill>
                  <a:srgbClr val="ED7D3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</a:br>
            <a:r>
              <a:rPr lang="pt-BR" sz="16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Investimento total: </a:t>
            </a:r>
            <a:r>
              <a:rPr lang="pt-BR" sz="16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R$ 46,9 mil a R$ 51 mil</a:t>
            </a:r>
            <a:br>
              <a:rPr lang="pt-BR" sz="16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16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6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Taxa de franquia: </a:t>
            </a:r>
            <a:r>
              <a:rPr lang="pt-BR" sz="16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R$ 46,9 mil</a:t>
            </a:r>
            <a:endParaRPr lang="pt-BR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</a:pPr>
            <a:r>
              <a:rPr lang="pt-BR" sz="16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Faturamento médio mensal: </a:t>
            </a:r>
            <a:r>
              <a:rPr lang="pt-BR" sz="16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R$ 20 mil a</a:t>
            </a:r>
            <a:br>
              <a:rPr lang="pt-BR" sz="16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6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R$ 30 mil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</a:pPr>
            <a:r>
              <a:rPr lang="pt-BR" sz="16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Prazo de retorno:</a:t>
            </a:r>
            <a:r>
              <a:rPr lang="pt-BR" sz="16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 6 a 24 meses</a:t>
            </a:r>
            <a:br>
              <a:rPr lang="pt-BR" sz="16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16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6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Taxa de lucro:</a:t>
            </a:r>
            <a:r>
              <a:rPr lang="pt-BR" sz="16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50%</a:t>
            </a:r>
            <a:br>
              <a:rPr lang="pt-BR" sz="16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6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pt-BR" sz="16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6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Fundação: 1997</a:t>
            </a:r>
            <a:endParaRPr sz="2200" dirty="0">
              <a:solidFill>
                <a:srgbClr val="70AD47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cxnSp>
        <p:nvCxnSpPr>
          <p:cNvPr id="92" name="Google Shape;92;p13"/>
          <p:cNvCxnSpPr/>
          <p:nvPr/>
        </p:nvCxnSpPr>
        <p:spPr>
          <a:xfrm>
            <a:off x="7943850" y="1928813"/>
            <a:ext cx="0" cy="4354512"/>
          </a:xfrm>
          <a:prstGeom prst="straightConnector1">
            <a:avLst/>
          </a:prstGeom>
          <a:noFill/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" name="Google Shape;93;p13"/>
          <p:cNvCxnSpPr>
            <a:cxnSpLocks/>
          </p:cNvCxnSpPr>
          <p:nvPr/>
        </p:nvCxnSpPr>
        <p:spPr>
          <a:xfrm>
            <a:off x="666322" y="5228759"/>
            <a:ext cx="6913525" cy="5610"/>
          </a:xfrm>
          <a:prstGeom prst="straightConnector1">
            <a:avLst/>
          </a:prstGeom>
          <a:noFill/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" name="Google Shape;94;p13"/>
          <p:cNvCxnSpPr/>
          <p:nvPr/>
        </p:nvCxnSpPr>
        <p:spPr>
          <a:xfrm>
            <a:off x="8256317" y="5246388"/>
            <a:ext cx="2059200" cy="0"/>
          </a:xfrm>
          <a:prstGeom prst="straightConnector1">
            <a:avLst/>
          </a:prstGeom>
          <a:noFill/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5" name="Google Shape;95;p13"/>
          <p:cNvSpPr/>
          <p:nvPr/>
        </p:nvSpPr>
        <p:spPr>
          <a:xfrm>
            <a:off x="8202637" y="5231610"/>
            <a:ext cx="3802639" cy="19101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pt-BR" sz="2200" dirty="0">
                <a:solidFill>
                  <a:srgbClr val="00B0F0"/>
                </a:solidFill>
                <a:latin typeface="Franklin Gothic Heavy" panose="020B0903020102020204" pitchFamily="34" charset="0"/>
                <a:ea typeface="Source Sans Pro Black"/>
                <a:cs typeface="Source Sans Pro Black"/>
                <a:sym typeface="Source Sans Pro Black"/>
              </a:rPr>
              <a:t>CONTATO</a:t>
            </a:r>
            <a:r>
              <a:rPr lang="pt-BR" sz="2400" dirty="0">
                <a:solidFill>
                  <a:srgbClr val="00B0F0"/>
                </a:solidFill>
                <a:latin typeface="Franklin Gothic Heavy" panose="020B0903020102020204" pitchFamily="34" charset="0"/>
                <a:ea typeface="Source Sans Pro Black"/>
                <a:cs typeface="Source Sans Pro Black"/>
                <a:sym typeface="Source Sans Pro Black"/>
              </a:rPr>
              <a:t> </a:t>
            </a:r>
          </a:p>
          <a:p>
            <a:pPr lvl="0"/>
            <a:endParaRPr lang="pt-BR" sz="1600" b="1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https://www.guiase.com.br/</a:t>
            </a:r>
            <a:br>
              <a:rPr lang="pt-BR" sz="2000" b="0" i="0" dirty="0">
                <a:solidFill>
                  <a:srgbClr val="202124"/>
                </a:solidFill>
                <a:effectLst/>
                <a:latin typeface="Roboto"/>
              </a:rPr>
            </a:br>
            <a:endParaRPr lang="pt-BR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1004238" y="5941553"/>
            <a:ext cx="2411413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r>
              <a:rPr lang="pt-BR" sz="1500" b="1" dirty="0">
                <a:solidFill>
                  <a:srgbClr val="7F7F7F"/>
                </a:solidFill>
                <a:latin typeface="Calibri"/>
                <a:cs typeface="Calibri"/>
                <a:sym typeface="Calibri"/>
              </a:rPr>
              <a:t>Franquias home </a:t>
            </a:r>
            <a:r>
              <a:rPr lang="pt-BR" sz="1500" b="1" dirty="0" err="1">
                <a:solidFill>
                  <a:srgbClr val="7F7F7F"/>
                </a:solidFill>
                <a:latin typeface="Calibri"/>
                <a:cs typeface="Calibri"/>
                <a:sym typeface="Calibri"/>
              </a:rPr>
              <a:t>based</a:t>
            </a:r>
            <a:r>
              <a:rPr lang="pt-BR" sz="1500" b="1" dirty="0">
                <a:solidFill>
                  <a:srgbClr val="7F7F7F"/>
                </a:solidFill>
                <a:latin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r>
              <a:rPr lang="pt-BR" sz="1500" b="1" dirty="0">
                <a:solidFill>
                  <a:srgbClr val="7F7F7F"/>
                </a:solidFill>
                <a:latin typeface="Calibri"/>
                <a:cs typeface="Calibri"/>
                <a:sym typeface="Calibri"/>
              </a:rPr>
              <a:t>com custo reduzido</a:t>
            </a:r>
          </a:p>
        </p:txBody>
      </p:sp>
      <p:sp>
        <p:nvSpPr>
          <p:cNvPr id="97" name="Google Shape;97;p13"/>
          <p:cNvSpPr txBox="1"/>
          <p:nvPr/>
        </p:nvSpPr>
        <p:spPr>
          <a:xfrm>
            <a:off x="3466146" y="5947288"/>
            <a:ext cx="2173191" cy="91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rgbClr val="7F7F7F"/>
              </a:buClr>
              <a:buSzPts val="1500"/>
            </a:pPr>
            <a:r>
              <a:rPr lang="pt-BR" sz="15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Setor em ampla expansão</a:t>
            </a:r>
            <a:endParaRPr sz="1500" b="1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5547461" y="5941703"/>
            <a:ext cx="1865918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rgbClr val="7F7F7F"/>
              </a:buClr>
              <a:buSzPts val="1500"/>
            </a:pPr>
            <a:r>
              <a:rPr lang="pt-BR" sz="15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Treinamento e suporte </a:t>
            </a:r>
          </a:p>
        </p:txBody>
      </p:sp>
      <p:grpSp>
        <p:nvGrpSpPr>
          <p:cNvPr id="99" name="Google Shape;99;p13"/>
          <p:cNvGrpSpPr/>
          <p:nvPr/>
        </p:nvGrpSpPr>
        <p:grpSpPr>
          <a:xfrm>
            <a:off x="5240189" y="6022677"/>
            <a:ext cx="154753" cy="151377"/>
            <a:chOff x="1734059" y="4430946"/>
            <a:chExt cx="768385" cy="751622"/>
          </a:xfrm>
          <a:solidFill>
            <a:srgbClr val="00B0F0"/>
          </a:solidFill>
        </p:grpSpPr>
        <p:sp>
          <p:nvSpPr>
            <p:cNvPr id="100" name="Google Shape;100;p13"/>
            <p:cNvSpPr/>
            <p:nvPr/>
          </p:nvSpPr>
          <p:spPr>
            <a:xfrm rot="5400000">
              <a:off x="1574116" y="4590889"/>
              <a:ext cx="751621" cy="431736"/>
            </a:xfrm>
            <a:custGeom>
              <a:avLst/>
              <a:gdLst/>
              <a:ahLst/>
              <a:cxnLst/>
              <a:rect l="l" t="t" r="r" b="b"/>
              <a:pathLst>
                <a:path w="168" h="96" extrusionOk="0">
                  <a:moveTo>
                    <a:pt x="21" y="92"/>
                  </a:moveTo>
                  <a:cubicBezTo>
                    <a:pt x="84" y="29"/>
                    <a:pt x="84" y="29"/>
                    <a:pt x="84" y="29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0" y="95"/>
                    <a:pt x="153" y="96"/>
                    <a:pt x="156" y="96"/>
                  </a:cubicBezTo>
                  <a:cubicBezTo>
                    <a:pt x="163" y="96"/>
                    <a:pt x="168" y="91"/>
                    <a:pt x="168" y="84"/>
                  </a:cubicBezTo>
                  <a:cubicBezTo>
                    <a:pt x="168" y="81"/>
                    <a:pt x="167" y="78"/>
                    <a:pt x="165" y="76"/>
                  </a:cubicBezTo>
                  <a:cubicBezTo>
                    <a:pt x="165" y="76"/>
                    <a:pt x="165" y="76"/>
                    <a:pt x="165" y="76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1" y="1"/>
                    <a:pt x="88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1" y="0"/>
                    <a:pt x="78" y="1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1" y="78"/>
                    <a:pt x="0" y="81"/>
                    <a:pt x="0" y="84"/>
                  </a:cubicBezTo>
                  <a:cubicBezTo>
                    <a:pt x="0" y="91"/>
                    <a:pt x="6" y="96"/>
                    <a:pt x="12" y="96"/>
                  </a:cubicBezTo>
                  <a:cubicBezTo>
                    <a:pt x="16" y="96"/>
                    <a:pt x="19" y="94"/>
                    <a:pt x="21" y="92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3"/>
            <p:cNvSpPr/>
            <p:nvPr/>
          </p:nvSpPr>
          <p:spPr>
            <a:xfrm rot="5400000">
              <a:off x="1910765" y="4590890"/>
              <a:ext cx="751621" cy="431736"/>
            </a:xfrm>
            <a:custGeom>
              <a:avLst/>
              <a:gdLst/>
              <a:ahLst/>
              <a:cxnLst/>
              <a:rect l="l" t="t" r="r" b="b"/>
              <a:pathLst>
                <a:path w="168" h="96" extrusionOk="0">
                  <a:moveTo>
                    <a:pt x="21" y="92"/>
                  </a:moveTo>
                  <a:cubicBezTo>
                    <a:pt x="84" y="29"/>
                    <a:pt x="84" y="29"/>
                    <a:pt x="84" y="29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0" y="95"/>
                    <a:pt x="153" y="96"/>
                    <a:pt x="156" y="96"/>
                  </a:cubicBezTo>
                  <a:cubicBezTo>
                    <a:pt x="163" y="96"/>
                    <a:pt x="168" y="91"/>
                    <a:pt x="168" y="84"/>
                  </a:cubicBezTo>
                  <a:cubicBezTo>
                    <a:pt x="168" y="81"/>
                    <a:pt x="167" y="78"/>
                    <a:pt x="165" y="76"/>
                  </a:cubicBezTo>
                  <a:cubicBezTo>
                    <a:pt x="165" y="76"/>
                    <a:pt x="165" y="76"/>
                    <a:pt x="165" y="76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1" y="1"/>
                    <a:pt x="88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1" y="0"/>
                    <a:pt x="78" y="1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1" y="78"/>
                    <a:pt x="0" y="81"/>
                    <a:pt x="0" y="84"/>
                  </a:cubicBezTo>
                  <a:cubicBezTo>
                    <a:pt x="0" y="91"/>
                    <a:pt x="6" y="96"/>
                    <a:pt x="12" y="96"/>
                  </a:cubicBezTo>
                  <a:cubicBezTo>
                    <a:pt x="16" y="96"/>
                    <a:pt x="19" y="94"/>
                    <a:pt x="21" y="92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13"/>
          <p:cNvGrpSpPr/>
          <p:nvPr/>
        </p:nvGrpSpPr>
        <p:grpSpPr>
          <a:xfrm>
            <a:off x="3204238" y="6013925"/>
            <a:ext cx="154753" cy="151377"/>
            <a:chOff x="1734059" y="4430946"/>
            <a:chExt cx="768385" cy="751622"/>
          </a:xfrm>
          <a:solidFill>
            <a:srgbClr val="00B0F0"/>
          </a:solidFill>
        </p:grpSpPr>
        <p:sp>
          <p:nvSpPr>
            <p:cNvPr id="103" name="Google Shape;103;p13"/>
            <p:cNvSpPr/>
            <p:nvPr/>
          </p:nvSpPr>
          <p:spPr>
            <a:xfrm rot="5400000">
              <a:off x="1574116" y="4590889"/>
              <a:ext cx="751621" cy="431736"/>
            </a:xfrm>
            <a:custGeom>
              <a:avLst/>
              <a:gdLst/>
              <a:ahLst/>
              <a:cxnLst/>
              <a:rect l="l" t="t" r="r" b="b"/>
              <a:pathLst>
                <a:path w="168" h="96" extrusionOk="0">
                  <a:moveTo>
                    <a:pt x="21" y="92"/>
                  </a:moveTo>
                  <a:cubicBezTo>
                    <a:pt x="84" y="29"/>
                    <a:pt x="84" y="29"/>
                    <a:pt x="84" y="29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0" y="95"/>
                    <a:pt x="153" y="96"/>
                    <a:pt x="156" y="96"/>
                  </a:cubicBezTo>
                  <a:cubicBezTo>
                    <a:pt x="163" y="96"/>
                    <a:pt x="168" y="91"/>
                    <a:pt x="168" y="84"/>
                  </a:cubicBezTo>
                  <a:cubicBezTo>
                    <a:pt x="168" y="81"/>
                    <a:pt x="167" y="78"/>
                    <a:pt x="165" y="76"/>
                  </a:cubicBezTo>
                  <a:cubicBezTo>
                    <a:pt x="165" y="76"/>
                    <a:pt x="165" y="76"/>
                    <a:pt x="165" y="76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1" y="1"/>
                    <a:pt x="88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1" y="0"/>
                    <a:pt x="78" y="1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1" y="78"/>
                    <a:pt x="0" y="81"/>
                    <a:pt x="0" y="84"/>
                  </a:cubicBezTo>
                  <a:cubicBezTo>
                    <a:pt x="0" y="91"/>
                    <a:pt x="6" y="96"/>
                    <a:pt x="12" y="96"/>
                  </a:cubicBezTo>
                  <a:cubicBezTo>
                    <a:pt x="16" y="96"/>
                    <a:pt x="19" y="94"/>
                    <a:pt x="21" y="92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 rot="5400000">
              <a:off x="1910765" y="4590890"/>
              <a:ext cx="751621" cy="431736"/>
            </a:xfrm>
            <a:custGeom>
              <a:avLst/>
              <a:gdLst/>
              <a:ahLst/>
              <a:cxnLst/>
              <a:rect l="l" t="t" r="r" b="b"/>
              <a:pathLst>
                <a:path w="168" h="96" extrusionOk="0">
                  <a:moveTo>
                    <a:pt x="21" y="92"/>
                  </a:moveTo>
                  <a:cubicBezTo>
                    <a:pt x="84" y="29"/>
                    <a:pt x="84" y="29"/>
                    <a:pt x="84" y="29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0" y="95"/>
                    <a:pt x="153" y="96"/>
                    <a:pt x="156" y="96"/>
                  </a:cubicBezTo>
                  <a:cubicBezTo>
                    <a:pt x="163" y="96"/>
                    <a:pt x="168" y="91"/>
                    <a:pt x="168" y="84"/>
                  </a:cubicBezTo>
                  <a:cubicBezTo>
                    <a:pt x="168" y="81"/>
                    <a:pt x="167" y="78"/>
                    <a:pt x="165" y="76"/>
                  </a:cubicBezTo>
                  <a:cubicBezTo>
                    <a:pt x="165" y="76"/>
                    <a:pt x="165" y="76"/>
                    <a:pt x="165" y="76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1" y="1"/>
                    <a:pt x="88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1" y="0"/>
                    <a:pt x="78" y="1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1" y="78"/>
                    <a:pt x="0" y="81"/>
                    <a:pt x="0" y="84"/>
                  </a:cubicBezTo>
                  <a:cubicBezTo>
                    <a:pt x="0" y="91"/>
                    <a:pt x="6" y="96"/>
                    <a:pt x="12" y="96"/>
                  </a:cubicBezTo>
                  <a:cubicBezTo>
                    <a:pt x="16" y="96"/>
                    <a:pt x="19" y="94"/>
                    <a:pt x="21" y="92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" name="Google Shape;105;p13"/>
          <p:cNvGrpSpPr/>
          <p:nvPr/>
        </p:nvGrpSpPr>
        <p:grpSpPr>
          <a:xfrm>
            <a:off x="779785" y="6013925"/>
            <a:ext cx="154764" cy="151388"/>
            <a:chOff x="1734059" y="4430946"/>
            <a:chExt cx="768385" cy="751622"/>
          </a:xfrm>
          <a:solidFill>
            <a:srgbClr val="00B0F0"/>
          </a:solidFill>
        </p:grpSpPr>
        <p:sp>
          <p:nvSpPr>
            <p:cNvPr id="106" name="Google Shape;106;p13"/>
            <p:cNvSpPr/>
            <p:nvPr/>
          </p:nvSpPr>
          <p:spPr>
            <a:xfrm rot="5400000">
              <a:off x="1574116" y="4590889"/>
              <a:ext cx="751621" cy="431736"/>
            </a:xfrm>
            <a:custGeom>
              <a:avLst/>
              <a:gdLst/>
              <a:ahLst/>
              <a:cxnLst/>
              <a:rect l="l" t="t" r="r" b="b"/>
              <a:pathLst>
                <a:path w="168" h="96" extrusionOk="0">
                  <a:moveTo>
                    <a:pt x="21" y="92"/>
                  </a:moveTo>
                  <a:cubicBezTo>
                    <a:pt x="84" y="29"/>
                    <a:pt x="84" y="29"/>
                    <a:pt x="84" y="29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0" y="95"/>
                    <a:pt x="153" y="96"/>
                    <a:pt x="156" y="96"/>
                  </a:cubicBezTo>
                  <a:cubicBezTo>
                    <a:pt x="163" y="96"/>
                    <a:pt x="168" y="91"/>
                    <a:pt x="168" y="84"/>
                  </a:cubicBezTo>
                  <a:cubicBezTo>
                    <a:pt x="168" y="81"/>
                    <a:pt x="167" y="78"/>
                    <a:pt x="165" y="76"/>
                  </a:cubicBezTo>
                  <a:cubicBezTo>
                    <a:pt x="165" y="76"/>
                    <a:pt x="165" y="76"/>
                    <a:pt x="165" y="76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1" y="1"/>
                    <a:pt x="88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1" y="0"/>
                    <a:pt x="78" y="1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1" y="78"/>
                    <a:pt x="0" y="81"/>
                    <a:pt x="0" y="84"/>
                  </a:cubicBezTo>
                  <a:cubicBezTo>
                    <a:pt x="0" y="91"/>
                    <a:pt x="6" y="96"/>
                    <a:pt x="12" y="96"/>
                  </a:cubicBezTo>
                  <a:cubicBezTo>
                    <a:pt x="16" y="96"/>
                    <a:pt x="19" y="94"/>
                    <a:pt x="21" y="92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 rot="5400000">
              <a:off x="1910765" y="4590890"/>
              <a:ext cx="751621" cy="431736"/>
            </a:xfrm>
            <a:custGeom>
              <a:avLst/>
              <a:gdLst/>
              <a:ahLst/>
              <a:cxnLst/>
              <a:rect l="l" t="t" r="r" b="b"/>
              <a:pathLst>
                <a:path w="168" h="96" extrusionOk="0">
                  <a:moveTo>
                    <a:pt x="21" y="92"/>
                  </a:moveTo>
                  <a:cubicBezTo>
                    <a:pt x="84" y="29"/>
                    <a:pt x="84" y="29"/>
                    <a:pt x="84" y="29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0" y="95"/>
                    <a:pt x="153" y="96"/>
                    <a:pt x="156" y="96"/>
                  </a:cubicBezTo>
                  <a:cubicBezTo>
                    <a:pt x="163" y="96"/>
                    <a:pt x="168" y="91"/>
                    <a:pt x="168" y="84"/>
                  </a:cubicBezTo>
                  <a:cubicBezTo>
                    <a:pt x="168" y="81"/>
                    <a:pt x="167" y="78"/>
                    <a:pt x="165" y="76"/>
                  </a:cubicBezTo>
                  <a:cubicBezTo>
                    <a:pt x="165" y="76"/>
                    <a:pt x="165" y="76"/>
                    <a:pt x="165" y="76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1" y="1"/>
                    <a:pt x="88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1" y="0"/>
                    <a:pt x="78" y="1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1" y="78"/>
                    <a:pt x="0" y="81"/>
                    <a:pt x="0" y="84"/>
                  </a:cubicBezTo>
                  <a:cubicBezTo>
                    <a:pt x="0" y="91"/>
                    <a:pt x="6" y="96"/>
                    <a:pt x="12" y="96"/>
                  </a:cubicBezTo>
                  <a:cubicBezTo>
                    <a:pt x="16" y="96"/>
                    <a:pt x="19" y="94"/>
                    <a:pt x="21" y="92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" name="Google Shape;108;p13"/>
          <p:cNvSpPr/>
          <p:nvPr/>
        </p:nvSpPr>
        <p:spPr>
          <a:xfrm>
            <a:off x="10558353" y="4387707"/>
            <a:ext cx="1341300" cy="1341300"/>
          </a:xfrm>
          <a:prstGeom prst="ellipse">
            <a:avLst/>
          </a:prstGeom>
          <a:solidFill>
            <a:srgbClr val="FD8006"/>
          </a:solidFill>
          <a:ln>
            <a:noFill/>
          </a:ln>
          <a:effectLst>
            <a:outerShdw dist="38100" dir="2700000" algn="tl" rotWithShape="0">
              <a:srgbClr val="000000">
                <a:alpha val="1098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1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5650" y="4772597"/>
            <a:ext cx="964147" cy="696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 descr="Uma imagem contendo desenho&#10;&#10;Descrição gerada automaticamente">
            <a:extLst>
              <a:ext uri="{FF2B5EF4-FFF2-40B4-BE49-F238E27FC236}">
                <a16:creationId xmlns:a16="http://schemas.microsoft.com/office/drawing/2014/main" id="{2DE91D70-6368-68CF-83E8-0EEC17CB9C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367" y="327804"/>
            <a:ext cx="2058055" cy="7477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9348788" y="-590550"/>
            <a:ext cx="2695500" cy="2635200"/>
          </a:xfrm>
          <a:prstGeom prst="ellipse">
            <a:avLst/>
          </a:prstGeom>
          <a:solidFill>
            <a:srgbClr val="00B0F0"/>
          </a:solidFill>
          <a:ln w="762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0" y="-17463"/>
            <a:ext cx="12192000" cy="14620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9486803" y="-499987"/>
            <a:ext cx="2428800" cy="2428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544150" y="1608905"/>
            <a:ext cx="7399700" cy="3630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pt-BR" sz="2200" b="1" dirty="0">
                <a:solidFill>
                  <a:srgbClr val="00B0F0"/>
                </a:solidFill>
                <a:latin typeface="Franklin Gothic Heavy" panose="020B0903020102020204" pitchFamily="34" charset="0"/>
                <a:ea typeface="Source Sans Pro Black"/>
                <a:cs typeface="Source Sans Pro Black"/>
                <a:sym typeface="Source Sans Pro Black"/>
              </a:rPr>
              <a:t>FRANQUIA DE MARKETING DIGITAL</a:t>
            </a:r>
            <a:endParaRPr lang="pt-BR" sz="2200" b="1" dirty="0">
              <a:solidFill>
                <a:srgbClr val="70AD47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  <a:p>
            <a:pPr lvl="0"/>
            <a:endParaRPr lang="pt-BR" sz="1600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t-BR" sz="1600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Siga Cidades nasceu para fortalecer a presença digital de negócios locais. Utilizando estratégias avançadas de SEO, a plataforma garante que empresas cadastradas ganhem destaque nos resultados do Google e, com isso, conquistem mais clientes. </a:t>
            </a:r>
          </a:p>
          <a:p>
            <a:endParaRPr lang="pt-BR" sz="1600" dirty="0">
              <a:solidFill>
                <a:srgbClr val="7F7F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600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modelo de franquia é simples e acessível, sem a necessidade de funcionários ou ponto comercial. Com um celular, tablet ou computador com acesso à internet, o franqueado pode operar de qualquer lugar.</a:t>
            </a:r>
          </a:p>
          <a:p>
            <a:endParaRPr lang="pt-BR" sz="1600" dirty="0">
              <a:solidFill>
                <a:srgbClr val="7F7F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600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Ideal para quem tem interesse em marketing, comunicação e vendas, a franquia busca parceiros em todo o Brasil, oferecendo alta lucratividade e flexibilidade. Ao investir na Siga Cidades, o franqueado se torna parte de um mercado em crescimento, com a oportunidade de impulsionar o empreendedorismo e acelerar sua carreira.</a:t>
            </a:r>
          </a:p>
          <a:p>
            <a:endParaRPr lang="pt-BR" sz="1100" dirty="0">
              <a:solidFill>
                <a:srgbClr val="7F7F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598215" y="594434"/>
            <a:ext cx="80661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it-IT" sz="3600" dirty="0">
                <a:solidFill>
                  <a:srgbClr val="FFFFFF"/>
                </a:solidFill>
                <a:latin typeface="Franklin Gothic Heavy" panose="020B0903020102020204" pitchFamily="34" charset="0"/>
                <a:ea typeface="Calibri"/>
                <a:cs typeface="Calibri"/>
                <a:sym typeface="Source Sans Pro Black"/>
              </a:rPr>
              <a:t>SIGA CIDADES</a:t>
            </a:r>
            <a:endParaRPr lang="pt-BR" sz="3600" dirty="0">
              <a:solidFill>
                <a:srgbClr val="FFFFFF"/>
              </a:solidFill>
              <a:latin typeface="Franklin Gothic Heavy" panose="020B09030201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36433" y="364246"/>
            <a:ext cx="1350962" cy="280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Publieditorial</a:t>
            </a:r>
            <a:endParaRPr sz="14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521072" y="5436396"/>
            <a:ext cx="19257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None/>
            </a:pPr>
            <a:r>
              <a:rPr lang="pt-BR" sz="2200" b="0" u="none" dirty="0">
                <a:solidFill>
                  <a:srgbClr val="00B0F0"/>
                </a:solidFill>
                <a:latin typeface="Franklin Gothic Heavy" panose="020B0903020102020204" pitchFamily="34" charset="0"/>
                <a:ea typeface="Source Sans Pro Black"/>
                <a:cs typeface="Source Sans Pro Black"/>
                <a:sym typeface="Source Sans Pro Black"/>
              </a:rPr>
              <a:t>VANTAGENS</a:t>
            </a:r>
            <a:endParaRPr sz="2200" b="0" u="none" dirty="0">
              <a:solidFill>
                <a:srgbClr val="00B0F0"/>
              </a:solidFill>
              <a:latin typeface="Franklin Gothic Heavy" panose="020B09030201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8202636" y="1639535"/>
            <a:ext cx="3802637" cy="26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ts val="2200"/>
              <a:buFont typeface="Arial"/>
              <a:buNone/>
            </a:pPr>
            <a:r>
              <a:rPr lang="pt-BR" sz="2200" dirty="0">
                <a:solidFill>
                  <a:srgbClr val="00B0F0"/>
                </a:solidFill>
                <a:latin typeface="Franklin Gothic Heavy" panose="020B0903020102020204" pitchFamily="34" charset="0"/>
                <a:ea typeface="Source Sans Pro Black"/>
                <a:cs typeface="Source Sans Pro Black"/>
                <a:sym typeface="Source Sans Pro Black"/>
              </a:rPr>
              <a:t>RAIO-X</a:t>
            </a:r>
            <a:r>
              <a:rPr lang="pt-BR" sz="2000" dirty="0">
                <a:solidFill>
                  <a:srgbClr val="00B0F0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 </a:t>
            </a:r>
            <a:br>
              <a:rPr lang="pt-BR" sz="2000" dirty="0">
                <a:solidFill>
                  <a:srgbClr val="ED7D3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</a:br>
            <a:br>
              <a:rPr lang="pt-BR" sz="2000" dirty="0">
                <a:solidFill>
                  <a:srgbClr val="ED7D3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</a:br>
            <a:r>
              <a:rPr lang="pt-BR" sz="16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Investimento total:</a:t>
            </a:r>
            <a:r>
              <a:rPr lang="pt-BR" sz="16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R$ 5 mil</a:t>
            </a:r>
            <a:br>
              <a:rPr lang="pt-BR" sz="16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16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6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Taxa de franquia: </a:t>
            </a:r>
            <a:r>
              <a:rPr lang="pt-BR" sz="16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R$ 5 mil</a:t>
            </a:r>
            <a:endParaRPr lang="pt-BR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</a:pPr>
            <a:r>
              <a:rPr lang="pt-BR" sz="16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Faturamento médio mensal:  </a:t>
            </a:r>
            <a:r>
              <a:rPr lang="pt-BR" sz="16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R$ 6 mil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7F7F7F"/>
              </a:buClr>
              <a:buSzPts val="1600"/>
            </a:pPr>
            <a:r>
              <a:rPr lang="pt-BR" sz="16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Prazo de retorno:</a:t>
            </a:r>
            <a:r>
              <a:rPr lang="pt-BR" sz="16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3 meses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7F7F7F"/>
              </a:buClr>
              <a:buSzPts val="1600"/>
            </a:pPr>
            <a:r>
              <a:rPr lang="pt-BR" sz="16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Taxa de lucro:</a:t>
            </a:r>
            <a:r>
              <a:rPr lang="pt-BR" sz="16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90%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7F7F7F"/>
              </a:buClr>
              <a:buSzPts val="1600"/>
            </a:pPr>
            <a:r>
              <a:rPr lang="pt-BR" sz="16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Fundação: </a:t>
            </a:r>
            <a:r>
              <a:rPr lang="pt-BR" sz="16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 lang="pt-BR" sz="2200" dirty="0">
              <a:solidFill>
                <a:srgbClr val="70AD47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cxnSp>
        <p:nvCxnSpPr>
          <p:cNvPr id="92" name="Google Shape;92;p13"/>
          <p:cNvCxnSpPr/>
          <p:nvPr/>
        </p:nvCxnSpPr>
        <p:spPr>
          <a:xfrm>
            <a:off x="7943850" y="1928813"/>
            <a:ext cx="0" cy="4354512"/>
          </a:xfrm>
          <a:prstGeom prst="straightConnector1">
            <a:avLst/>
          </a:prstGeom>
          <a:noFill/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" name="Google Shape;93;p13"/>
          <p:cNvCxnSpPr>
            <a:cxnSpLocks/>
          </p:cNvCxnSpPr>
          <p:nvPr/>
        </p:nvCxnSpPr>
        <p:spPr>
          <a:xfrm>
            <a:off x="666322" y="5228759"/>
            <a:ext cx="6913525" cy="5610"/>
          </a:xfrm>
          <a:prstGeom prst="straightConnector1">
            <a:avLst/>
          </a:prstGeom>
          <a:noFill/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" name="Google Shape;94;p13"/>
          <p:cNvCxnSpPr/>
          <p:nvPr/>
        </p:nvCxnSpPr>
        <p:spPr>
          <a:xfrm>
            <a:off x="8256317" y="5246388"/>
            <a:ext cx="2059200" cy="0"/>
          </a:xfrm>
          <a:prstGeom prst="straightConnector1">
            <a:avLst/>
          </a:prstGeom>
          <a:noFill/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5" name="Google Shape;95;p13"/>
          <p:cNvSpPr/>
          <p:nvPr/>
        </p:nvSpPr>
        <p:spPr>
          <a:xfrm>
            <a:off x="8202637" y="5231610"/>
            <a:ext cx="3989360" cy="19101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pt-BR" sz="2200" dirty="0">
                <a:solidFill>
                  <a:srgbClr val="00B0F0"/>
                </a:solidFill>
                <a:latin typeface="Franklin Gothic Heavy" panose="020B0903020102020204" pitchFamily="34" charset="0"/>
                <a:ea typeface="Source Sans Pro Black"/>
                <a:cs typeface="Source Sans Pro Black"/>
                <a:sym typeface="Source Sans Pro Black"/>
              </a:rPr>
              <a:t>CONTATO</a:t>
            </a:r>
            <a:r>
              <a:rPr lang="pt-BR" sz="2400" dirty="0">
                <a:solidFill>
                  <a:srgbClr val="00B0F0"/>
                </a:solidFill>
                <a:latin typeface="Franklin Gothic Heavy" panose="020B0903020102020204" pitchFamily="34" charset="0"/>
                <a:ea typeface="Source Sans Pro Black"/>
                <a:cs typeface="Source Sans Pro Black"/>
                <a:sym typeface="Source Sans Pro Black"/>
              </a:rPr>
              <a:t> </a:t>
            </a:r>
          </a:p>
          <a:p>
            <a:endParaRPr lang="pt-BR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pt-BR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www.sigacidades.com.br</a:t>
            </a:r>
            <a:endParaRPr lang="pt-BR" b="0" i="0" dirty="0">
              <a:solidFill>
                <a:srgbClr val="20212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pt-BR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licenca@sigacidades.com.br</a:t>
            </a:r>
            <a:endParaRPr lang="pt-BR" b="0" i="0" dirty="0">
              <a:solidFill>
                <a:srgbClr val="20212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pt-BR" b="0" i="0" dirty="0">
                <a:solidFill>
                  <a:srgbClr val="7F7F7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(19) 98921-2221</a:t>
            </a:r>
          </a:p>
        </p:txBody>
      </p:sp>
      <p:sp>
        <p:nvSpPr>
          <p:cNvPr id="96" name="Google Shape;96;p13"/>
          <p:cNvSpPr txBox="1"/>
          <p:nvPr/>
        </p:nvSpPr>
        <p:spPr>
          <a:xfrm>
            <a:off x="868967" y="5963345"/>
            <a:ext cx="2185353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r>
              <a:rPr lang="pt-BR" sz="1600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Treinamento completo sobre o mercado </a:t>
            </a:r>
            <a:endParaRPr lang="pt-BR" sz="1600" b="1" dirty="0">
              <a:solidFill>
                <a:srgbClr val="7F7F7F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3428297" y="5941304"/>
            <a:ext cx="2185353" cy="91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rgbClr val="7F7F7F"/>
              </a:buClr>
              <a:buSzPts val="1500"/>
            </a:pPr>
            <a:r>
              <a:rPr lang="pt-BR" sz="1600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Negócio rentável e</a:t>
            </a:r>
            <a:br>
              <a:rPr lang="pt-BR" sz="1600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600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fácil operação</a:t>
            </a:r>
            <a:endParaRPr sz="1050" b="1" dirty="0">
              <a:solidFill>
                <a:srgbClr val="7F7F7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5834095" y="5941304"/>
            <a:ext cx="196154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rgbClr val="7F7F7F"/>
              </a:buClr>
              <a:buSzPts val="1500"/>
            </a:pPr>
            <a:r>
              <a:rPr lang="pt-BR" sz="1600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Suporte de segunda a sexta das 08h às 18h</a:t>
            </a:r>
            <a:endParaRPr lang="pt-BR" sz="1600" b="1" dirty="0">
              <a:solidFill>
                <a:srgbClr val="7F7F7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grpSp>
        <p:nvGrpSpPr>
          <p:cNvPr id="99" name="Google Shape;99;p13"/>
          <p:cNvGrpSpPr/>
          <p:nvPr/>
        </p:nvGrpSpPr>
        <p:grpSpPr>
          <a:xfrm>
            <a:off x="5669622" y="6013925"/>
            <a:ext cx="154753" cy="151377"/>
            <a:chOff x="1734059" y="4430946"/>
            <a:chExt cx="768385" cy="751622"/>
          </a:xfrm>
          <a:solidFill>
            <a:srgbClr val="00B0F0"/>
          </a:solidFill>
        </p:grpSpPr>
        <p:sp>
          <p:nvSpPr>
            <p:cNvPr id="100" name="Google Shape;100;p13"/>
            <p:cNvSpPr/>
            <p:nvPr/>
          </p:nvSpPr>
          <p:spPr>
            <a:xfrm rot="5400000">
              <a:off x="1574116" y="4590889"/>
              <a:ext cx="751621" cy="431736"/>
            </a:xfrm>
            <a:custGeom>
              <a:avLst/>
              <a:gdLst/>
              <a:ahLst/>
              <a:cxnLst/>
              <a:rect l="l" t="t" r="r" b="b"/>
              <a:pathLst>
                <a:path w="168" h="96" extrusionOk="0">
                  <a:moveTo>
                    <a:pt x="21" y="92"/>
                  </a:moveTo>
                  <a:cubicBezTo>
                    <a:pt x="84" y="29"/>
                    <a:pt x="84" y="29"/>
                    <a:pt x="84" y="29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0" y="95"/>
                    <a:pt x="153" y="96"/>
                    <a:pt x="156" y="96"/>
                  </a:cubicBezTo>
                  <a:cubicBezTo>
                    <a:pt x="163" y="96"/>
                    <a:pt x="168" y="91"/>
                    <a:pt x="168" y="84"/>
                  </a:cubicBezTo>
                  <a:cubicBezTo>
                    <a:pt x="168" y="81"/>
                    <a:pt x="167" y="78"/>
                    <a:pt x="165" y="76"/>
                  </a:cubicBezTo>
                  <a:cubicBezTo>
                    <a:pt x="165" y="76"/>
                    <a:pt x="165" y="76"/>
                    <a:pt x="165" y="76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1" y="1"/>
                    <a:pt x="88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1" y="0"/>
                    <a:pt x="78" y="1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1" y="78"/>
                    <a:pt x="0" y="81"/>
                    <a:pt x="0" y="84"/>
                  </a:cubicBezTo>
                  <a:cubicBezTo>
                    <a:pt x="0" y="91"/>
                    <a:pt x="6" y="96"/>
                    <a:pt x="12" y="96"/>
                  </a:cubicBezTo>
                  <a:cubicBezTo>
                    <a:pt x="16" y="96"/>
                    <a:pt x="19" y="94"/>
                    <a:pt x="21" y="92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3"/>
            <p:cNvSpPr/>
            <p:nvPr/>
          </p:nvSpPr>
          <p:spPr>
            <a:xfrm rot="5400000">
              <a:off x="1910765" y="4590890"/>
              <a:ext cx="751621" cy="431736"/>
            </a:xfrm>
            <a:custGeom>
              <a:avLst/>
              <a:gdLst/>
              <a:ahLst/>
              <a:cxnLst/>
              <a:rect l="l" t="t" r="r" b="b"/>
              <a:pathLst>
                <a:path w="168" h="96" extrusionOk="0">
                  <a:moveTo>
                    <a:pt x="21" y="92"/>
                  </a:moveTo>
                  <a:cubicBezTo>
                    <a:pt x="84" y="29"/>
                    <a:pt x="84" y="29"/>
                    <a:pt x="84" y="29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0" y="95"/>
                    <a:pt x="153" y="96"/>
                    <a:pt x="156" y="96"/>
                  </a:cubicBezTo>
                  <a:cubicBezTo>
                    <a:pt x="163" y="96"/>
                    <a:pt x="168" y="91"/>
                    <a:pt x="168" y="84"/>
                  </a:cubicBezTo>
                  <a:cubicBezTo>
                    <a:pt x="168" y="81"/>
                    <a:pt x="167" y="78"/>
                    <a:pt x="165" y="76"/>
                  </a:cubicBezTo>
                  <a:cubicBezTo>
                    <a:pt x="165" y="76"/>
                    <a:pt x="165" y="76"/>
                    <a:pt x="165" y="76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1" y="1"/>
                    <a:pt x="88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1" y="0"/>
                    <a:pt x="78" y="1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1" y="78"/>
                    <a:pt x="0" y="81"/>
                    <a:pt x="0" y="84"/>
                  </a:cubicBezTo>
                  <a:cubicBezTo>
                    <a:pt x="0" y="91"/>
                    <a:pt x="6" y="96"/>
                    <a:pt x="12" y="96"/>
                  </a:cubicBezTo>
                  <a:cubicBezTo>
                    <a:pt x="16" y="96"/>
                    <a:pt x="19" y="94"/>
                    <a:pt x="21" y="92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13"/>
          <p:cNvGrpSpPr/>
          <p:nvPr/>
        </p:nvGrpSpPr>
        <p:grpSpPr>
          <a:xfrm>
            <a:off x="3276894" y="6013925"/>
            <a:ext cx="154753" cy="151377"/>
            <a:chOff x="1734059" y="4430946"/>
            <a:chExt cx="768385" cy="751622"/>
          </a:xfrm>
          <a:solidFill>
            <a:srgbClr val="00B0F0"/>
          </a:solidFill>
        </p:grpSpPr>
        <p:sp>
          <p:nvSpPr>
            <p:cNvPr id="103" name="Google Shape;103;p13"/>
            <p:cNvSpPr/>
            <p:nvPr/>
          </p:nvSpPr>
          <p:spPr>
            <a:xfrm rot="5400000">
              <a:off x="1574116" y="4590889"/>
              <a:ext cx="751621" cy="431736"/>
            </a:xfrm>
            <a:custGeom>
              <a:avLst/>
              <a:gdLst/>
              <a:ahLst/>
              <a:cxnLst/>
              <a:rect l="l" t="t" r="r" b="b"/>
              <a:pathLst>
                <a:path w="168" h="96" extrusionOk="0">
                  <a:moveTo>
                    <a:pt x="21" y="92"/>
                  </a:moveTo>
                  <a:cubicBezTo>
                    <a:pt x="84" y="29"/>
                    <a:pt x="84" y="29"/>
                    <a:pt x="84" y="29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0" y="95"/>
                    <a:pt x="153" y="96"/>
                    <a:pt x="156" y="96"/>
                  </a:cubicBezTo>
                  <a:cubicBezTo>
                    <a:pt x="163" y="96"/>
                    <a:pt x="168" y="91"/>
                    <a:pt x="168" y="84"/>
                  </a:cubicBezTo>
                  <a:cubicBezTo>
                    <a:pt x="168" y="81"/>
                    <a:pt x="167" y="78"/>
                    <a:pt x="165" y="76"/>
                  </a:cubicBezTo>
                  <a:cubicBezTo>
                    <a:pt x="165" y="76"/>
                    <a:pt x="165" y="76"/>
                    <a:pt x="165" y="76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1" y="1"/>
                    <a:pt x="88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1" y="0"/>
                    <a:pt x="78" y="1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1" y="78"/>
                    <a:pt x="0" y="81"/>
                    <a:pt x="0" y="84"/>
                  </a:cubicBezTo>
                  <a:cubicBezTo>
                    <a:pt x="0" y="91"/>
                    <a:pt x="6" y="96"/>
                    <a:pt x="12" y="96"/>
                  </a:cubicBezTo>
                  <a:cubicBezTo>
                    <a:pt x="16" y="96"/>
                    <a:pt x="19" y="94"/>
                    <a:pt x="21" y="92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 rot="5400000">
              <a:off x="1910765" y="4590890"/>
              <a:ext cx="751621" cy="431736"/>
            </a:xfrm>
            <a:custGeom>
              <a:avLst/>
              <a:gdLst/>
              <a:ahLst/>
              <a:cxnLst/>
              <a:rect l="l" t="t" r="r" b="b"/>
              <a:pathLst>
                <a:path w="168" h="96" extrusionOk="0">
                  <a:moveTo>
                    <a:pt x="21" y="92"/>
                  </a:moveTo>
                  <a:cubicBezTo>
                    <a:pt x="84" y="29"/>
                    <a:pt x="84" y="29"/>
                    <a:pt x="84" y="29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0" y="95"/>
                    <a:pt x="153" y="96"/>
                    <a:pt x="156" y="96"/>
                  </a:cubicBezTo>
                  <a:cubicBezTo>
                    <a:pt x="163" y="96"/>
                    <a:pt x="168" y="91"/>
                    <a:pt x="168" y="84"/>
                  </a:cubicBezTo>
                  <a:cubicBezTo>
                    <a:pt x="168" y="81"/>
                    <a:pt x="167" y="78"/>
                    <a:pt x="165" y="76"/>
                  </a:cubicBezTo>
                  <a:cubicBezTo>
                    <a:pt x="165" y="76"/>
                    <a:pt x="165" y="76"/>
                    <a:pt x="165" y="76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1" y="1"/>
                    <a:pt x="88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1" y="0"/>
                    <a:pt x="78" y="1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1" y="78"/>
                    <a:pt x="0" y="81"/>
                    <a:pt x="0" y="84"/>
                  </a:cubicBezTo>
                  <a:cubicBezTo>
                    <a:pt x="0" y="91"/>
                    <a:pt x="6" y="96"/>
                    <a:pt x="12" y="96"/>
                  </a:cubicBezTo>
                  <a:cubicBezTo>
                    <a:pt x="16" y="96"/>
                    <a:pt x="19" y="94"/>
                    <a:pt x="21" y="92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" name="Google Shape;105;p13"/>
          <p:cNvGrpSpPr/>
          <p:nvPr/>
        </p:nvGrpSpPr>
        <p:grpSpPr>
          <a:xfrm>
            <a:off x="691896" y="6013925"/>
            <a:ext cx="154764" cy="151388"/>
            <a:chOff x="1734059" y="4430946"/>
            <a:chExt cx="768385" cy="751622"/>
          </a:xfrm>
          <a:solidFill>
            <a:srgbClr val="00B0F0"/>
          </a:solidFill>
        </p:grpSpPr>
        <p:sp>
          <p:nvSpPr>
            <p:cNvPr id="106" name="Google Shape;106;p13"/>
            <p:cNvSpPr/>
            <p:nvPr/>
          </p:nvSpPr>
          <p:spPr>
            <a:xfrm rot="5400000">
              <a:off x="1574116" y="4590889"/>
              <a:ext cx="751621" cy="431736"/>
            </a:xfrm>
            <a:custGeom>
              <a:avLst/>
              <a:gdLst/>
              <a:ahLst/>
              <a:cxnLst/>
              <a:rect l="l" t="t" r="r" b="b"/>
              <a:pathLst>
                <a:path w="168" h="96" extrusionOk="0">
                  <a:moveTo>
                    <a:pt x="21" y="92"/>
                  </a:moveTo>
                  <a:cubicBezTo>
                    <a:pt x="84" y="29"/>
                    <a:pt x="84" y="29"/>
                    <a:pt x="84" y="29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0" y="95"/>
                    <a:pt x="153" y="96"/>
                    <a:pt x="156" y="96"/>
                  </a:cubicBezTo>
                  <a:cubicBezTo>
                    <a:pt x="163" y="96"/>
                    <a:pt x="168" y="91"/>
                    <a:pt x="168" y="84"/>
                  </a:cubicBezTo>
                  <a:cubicBezTo>
                    <a:pt x="168" y="81"/>
                    <a:pt x="167" y="78"/>
                    <a:pt x="165" y="76"/>
                  </a:cubicBezTo>
                  <a:cubicBezTo>
                    <a:pt x="165" y="76"/>
                    <a:pt x="165" y="76"/>
                    <a:pt x="165" y="76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1" y="1"/>
                    <a:pt x="88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1" y="0"/>
                    <a:pt x="78" y="1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1" y="78"/>
                    <a:pt x="0" y="81"/>
                    <a:pt x="0" y="84"/>
                  </a:cubicBezTo>
                  <a:cubicBezTo>
                    <a:pt x="0" y="91"/>
                    <a:pt x="6" y="96"/>
                    <a:pt x="12" y="96"/>
                  </a:cubicBezTo>
                  <a:cubicBezTo>
                    <a:pt x="16" y="96"/>
                    <a:pt x="19" y="94"/>
                    <a:pt x="21" y="92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 rot="5400000">
              <a:off x="1910765" y="4590890"/>
              <a:ext cx="751621" cy="431736"/>
            </a:xfrm>
            <a:custGeom>
              <a:avLst/>
              <a:gdLst/>
              <a:ahLst/>
              <a:cxnLst/>
              <a:rect l="l" t="t" r="r" b="b"/>
              <a:pathLst>
                <a:path w="168" h="96" extrusionOk="0">
                  <a:moveTo>
                    <a:pt x="21" y="92"/>
                  </a:moveTo>
                  <a:cubicBezTo>
                    <a:pt x="84" y="29"/>
                    <a:pt x="84" y="29"/>
                    <a:pt x="84" y="29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0" y="95"/>
                    <a:pt x="153" y="96"/>
                    <a:pt x="156" y="96"/>
                  </a:cubicBezTo>
                  <a:cubicBezTo>
                    <a:pt x="163" y="96"/>
                    <a:pt x="168" y="91"/>
                    <a:pt x="168" y="84"/>
                  </a:cubicBezTo>
                  <a:cubicBezTo>
                    <a:pt x="168" y="81"/>
                    <a:pt x="167" y="78"/>
                    <a:pt x="165" y="76"/>
                  </a:cubicBezTo>
                  <a:cubicBezTo>
                    <a:pt x="165" y="76"/>
                    <a:pt x="165" y="76"/>
                    <a:pt x="165" y="76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1" y="1"/>
                    <a:pt x="88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1" y="0"/>
                    <a:pt x="78" y="1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1" y="78"/>
                    <a:pt x="0" y="81"/>
                    <a:pt x="0" y="84"/>
                  </a:cubicBezTo>
                  <a:cubicBezTo>
                    <a:pt x="0" y="91"/>
                    <a:pt x="6" y="96"/>
                    <a:pt x="12" y="96"/>
                  </a:cubicBezTo>
                  <a:cubicBezTo>
                    <a:pt x="16" y="96"/>
                    <a:pt x="19" y="94"/>
                    <a:pt x="21" y="92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" name="Google Shape;108;p13"/>
          <p:cNvSpPr/>
          <p:nvPr/>
        </p:nvSpPr>
        <p:spPr>
          <a:xfrm>
            <a:off x="10574303" y="4500618"/>
            <a:ext cx="1341300" cy="1341300"/>
          </a:xfrm>
          <a:prstGeom prst="ellipse">
            <a:avLst/>
          </a:prstGeom>
          <a:solidFill>
            <a:srgbClr val="FD8006"/>
          </a:solidFill>
          <a:ln>
            <a:noFill/>
          </a:ln>
          <a:effectLst>
            <a:outerShdw dist="38100" dir="2700000" algn="tl" rotWithShape="0">
              <a:srgbClr val="000000">
                <a:alpha val="1098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13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61786" y="4823103"/>
            <a:ext cx="964147" cy="696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 descr="Logotipo&#10;&#10;Descrição gerada automaticamente com confiança média">
            <a:extLst>
              <a:ext uri="{FF2B5EF4-FFF2-40B4-BE49-F238E27FC236}">
                <a16:creationId xmlns:a16="http://schemas.microsoft.com/office/drawing/2014/main" id="{E23D8AF3-BBE0-DB43-0375-08FC37E2C0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3047" y="555310"/>
            <a:ext cx="2072886" cy="75314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67736" y="5637987"/>
            <a:ext cx="7256780" cy="94932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00"/>
              </a:spcBef>
            </a:pPr>
            <a:r>
              <a:rPr lang="pt-BR" sz="1400" b="1" spc="-5" dirty="0">
                <a:solidFill>
                  <a:srgbClr val="FFFFFF"/>
                </a:solidFill>
                <a:latin typeface="Calibri"/>
                <a:cs typeface="Calibri"/>
              </a:rPr>
              <a:t>30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ª Edição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|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publicação:</a:t>
            </a:r>
            <a:r>
              <a:rPr sz="14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t-BR" sz="1400" spc="-5" dirty="0">
                <a:solidFill>
                  <a:srgbClr val="FFFFFF"/>
                </a:solidFill>
                <a:latin typeface="Calibri"/>
                <a:cs typeface="Calibri"/>
              </a:rPr>
              <a:t>26/11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/202</a:t>
            </a:r>
            <a:r>
              <a:rPr lang="pt-BR" sz="1400" spc="-5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Expediente: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Daniela Moreira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(Editora-chefe)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|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Karina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Azevedo (Editora)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| Mariana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Simões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(Designer)</a:t>
            </a:r>
            <a:endParaRPr sz="1400" dirty="0">
              <a:latin typeface="Calibri"/>
              <a:cs typeface="Calibri"/>
            </a:endParaRPr>
          </a:p>
          <a:p>
            <a:pPr marR="90805" algn="ctr">
              <a:lnSpc>
                <a:spcPct val="100000"/>
              </a:lnSpc>
              <a:spcBef>
                <a:spcPts val="62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©2018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Guia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Franquias de Sucesso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Todos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os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direitos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reservados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76672" y="1226703"/>
            <a:ext cx="402590" cy="550545"/>
          </a:xfrm>
          <a:custGeom>
            <a:avLst/>
            <a:gdLst/>
            <a:ahLst/>
            <a:cxnLst/>
            <a:rect l="l" t="t" r="r" b="b"/>
            <a:pathLst>
              <a:path w="402589" h="550544">
                <a:moveTo>
                  <a:pt x="402134" y="0"/>
                </a:moveTo>
                <a:lnTo>
                  <a:pt x="0" y="0"/>
                </a:lnTo>
                <a:lnTo>
                  <a:pt x="0" y="101835"/>
                </a:lnTo>
                <a:lnTo>
                  <a:pt x="8206" y="105161"/>
                </a:lnTo>
                <a:lnTo>
                  <a:pt x="14772" y="108432"/>
                </a:lnTo>
                <a:lnTo>
                  <a:pt x="26262" y="405733"/>
                </a:lnTo>
                <a:lnTo>
                  <a:pt x="24774" y="420513"/>
                </a:lnTo>
                <a:lnTo>
                  <a:pt x="20517" y="432834"/>
                </a:lnTo>
                <a:lnTo>
                  <a:pt x="13797" y="442692"/>
                </a:lnTo>
                <a:lnTo>
                  <a:pt x="4924" y="450081"/>
                </a:lnTo>
                <a:lnTo>
                  <a:pt x="4924" y="550254"/>
                </a:lnTo>
                <a:lnTo>
                  <a:pt x="211738" y="550254"/>
                </a:lnTo>
                <a:lnTo>
                  <a:pt x="211738" y="450081"/>
                </a:lnTo>
                <a:lnTo>
                  <a:pt x="203528" y="443485"/>
                </a:lnTo>
                <a:lnTo>
                  <a:pt x="200243" y="435280"/>
                </a:lnTo>
                <a:lnTo>
                  <a:pt x="196964" y="328511"/>
                </a:lnTo>
                <a:lnTo>
                  <a:pt x="302011" y="328511"/>
                </a:lnTo>
                <a:lnTo>
                  <a:pt x="302011" y="221742"/>
                </a:lnTo>
                <a:lnTo>
                  <a:pt x="196964" y="221742"/>
                </a:lnTo>
                <a:lnTo>
                  <a:pt x="196964" y="116636"/>
                </a:lnTo>
                <a:lnTo>
                  <a:pt x="402134" y="116636"/>
                </a:lnTo>
                <a:lnTo>
                  <a:pt x="402134" y="0"/>
                </a:lnTo>
                <a:close/>
              </a:path>
              <a:path w="402589" h="550544">
                <a:moveTo>
                  <a:pt x="402134" y="116636"/>
                </a:moveTo>
                <a:lnTo>
                  <a:pt x="196964" y="116636"/>
                </a:lnTo>
                <a:lnTo>
                  <a:pt x="201581" y="117875"/>
                </a:lnTo>
                <a:lnTo>
                  <a:pt x="208044" y="119103"/>
                </a:lnTo>
                <a:lnTo>
                  <a:pt x="216353" y="120331"/>
                </a:lnTo>
                <a:lnTo>
                  <a:pt x="226507" y="121570"/>
                </a:lnTo>
                <a:lnTo>
                  <a:pt x="237535" y="125570"/>
                </a:lnTo>
                <a:lnTo>
                  <a:pt x="245793" y="132657"/>
                </a:lnTo>
                <a:lnTo>
                  <a:pt x="250974" y="142821"/>
                </a:lnTo>
                <a:lnTo>
                  <a:pt x="252770" y="156051"/>
                </a:lnTo>
                <a:lnTo>
                  <a:pt x="252770" y="190532"/>
                </a:lnTo>
                <a:lnTo>
                  <a:pt x="402134" y="190532"/>
                </a:lnTo>
                <a:lnTo>
                  <a:pt x="402134" y="1166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60876" y="1226703"/>
            <a:ext cx="443230" cy="550545"/>
          </a:xfrm>
          <a:custGeom>
            <a:avLst/>
            <a:gdLst/>
            <a:ahLst/>
            <a:cxnLst/>
            <a:rect l="l" t="t" r="r" b="b"/>
            <a:pathLst>
              <a:path w="443229" h="550544">
                <a:moveTo>
                  <a:pt x="251115" y="0"/>
                </a:moveTo>
                <a:lnTo>
                  <a:pt x="0" y="0"/>
                </a:lnTo>
                <a:lnTo>
                  <a:pt x="0" y="106769"/>
                </a:lnTo>
                <a:lnTo>
                  <a:pt x="8204" y="108432"/>
                </a:lnTo>
                <a:lnTo>
                  <a:pt x="13128" y="113365"/>
                </a:lnTo>
                <a:lnTo>
                  <a:pt x="16413" y="119907"/>
                </a:lnTo>
                <a:lnTo>
                  <a:pt x="18053" y="124841"/>
                </a:lnTo>
                <a:lnTo>
                  <a:pt x="19693" y="133045"/>
                </a:lnTo>
                <a:lnTo>
                  <a:pt x="19693" y="387661"/>
                </a:lnTo>
                <a:lnTo>
                  <a:pt x="16413" y="432009"/>
                </a:lnTo>
                <a:lnTo>
                  <a:pt x="0" y="455015"/>
                </a:lnTo>
                <a:lnTo>
                  <a:pt x="0" y="550254"/>
                </a:lnTo>
                <a:lnTo>
                  <a:pt x="211729" y="550254"/>
                </a:lnTo>
                <a:lnTo>
                  <a:pt x="211729" y="455015"/>
                </a:lnTo>
                <a:lnTo>
                  <a:pt x="205207" y="452877"/>
                </a:lnTo>
                <a:lnTo>
                  <a:pt x="200227" y="449056"/>
                </a:lnTo>
                <a:lnTo>
                  <a:pt x="190686" y="409900"/>
                </a:lnTo>
                <a:lnTo>
                  <a:pt x="190401" y="333445"/>
                </a:lnTo>
                <a:lnTo>
                  <a:pt x="419296" y="333445"/>
                </a:lnTo>
                <a:lnTo>
                  <a:pt x="419159" y="332440"/>
                </a:lnTo>
                <a:lnTo>
                  <a:pt x="400436" y="297703"/>
                </a:lnTo>
                <a:lnTo>
                  <a:pt x="352878" y="277621"/>
                </a:lnTo>
                <a:lnTo>
                  <a:pt x="371085" y="269858"/>
                </a:lnTo>
                <a:lnTo>
                  <a:pt x="386524" y="261171"/>
                </a:lnTo>
                <a:lnTo>
                  <a:pt x="399501" y="251256"/>
                </a:lnTo>
                <a:lnTo>
                  <a:pt x="410323" y="239814"/>
                </a:lnTo>
                <a:lnTo>
                  <a:pt x="416633" y="228339"/>
                </a:lnTo>
                <a:lnTo>
                  <a:pt x="203530" y="228339"/>
                </a:lnTo>
                <a:lnTo>
                  <a:pt x="190401" y="226676"/>
                </a:lnTo>
                <a:lnTo>
                  <a:pt x="190401" y="116636"/>
                </a:lnTo>
                <a:lnTo>
                  <a:pt x="430256" y="116636"/>
                </a:lnTo>
                <a:lnTo>
                  <a:pt x="428725" y="102649"/>
                </a:lnTo>
                <a:lnTo>
                  <a:pt x="392462" y="40395"/>
                </a:lnTo>
                <a:lnTo>
                  <a:pt x="338605" y="11108"/>
                </a:lnTo>
                <a:lnTo>
                  <a:pt x="283775" y="1236"/>
                </a:lnTo>
                <a:lnTo>
                  <a:pt x="251115" y="0"/>
                </a:lnTo>
                <a:close/>
              </a:path>
              <a:path w="443229" h="550544">
                <a:moveTo>
                  <a:pt x="419296" y="333445"/>
                </a:moveTo>
                <a:lnTo>
                  <a:pt x="190401" y="333445"/>
                </a:lnTo>
                <a:lnTo>
                  <a:pt x="203673" y="336158"/>
                </a:lnTo>
                <a:lnTo>
                  <a:pt x="214187" y="339182"/>
                </a:lnTo>
                <a:lnTo>
                  <a:pt x="245209" y="370357"/>
                </a:lnTo>
                <a:lnTo>
                  <a:pt x="246286" y="442760"/>
                </a:lnTo>
                <a:lnTo>
                  <a:pt x="246471" y="456499"/>
                </a:lnTo>
                <a:lnTo>
                  <a:pt x="249509" y="507568"/>
                </a:lnTo>
                <a:lnTo>
                  <a:pt x="256045" y="550254"/>
                </a:lnTo>
                <a:lnTo>
                  <a:pt x="443173" y="550254"/>
                </a:lnTo>
                <a:lnTo>
                  <a:pt x="443173" y="455015"/>
                </a:lnTo>
                <a:lnTo>
                  <a:pt x="436651" y="451942"/>
                </a:lnTo>
                <a:lnTo>
                  <a:pt x="431672" y="447809"/>
                </a:lnTo>
                <a:lnTo>
                  <a:pt x="421846" y="404070"/>
                </a:lnTo>
                <a:lnTo>
                  <a:pt x="421846" y="364655"/>
                </a:lnTo>
                <a:lnTo>
                  <a:pt x="421198" y="347396"/>
                </a:lnTo>
                <a:lnTo>
                  <a:pt x="419296" y="333445"/>
                </a:lnTo>
                <a:close/>
              </a:path>
              <a:path w="443229" h="550544">
                <a:moveTo>
                  <a:pt x="430256" y="116636"/>
                </a:moveTo>
                <a:lnTo>
                  <a:pt x="190401" y="116636"/>
                </a:lnTo>
                <a:lnTo>
                  <a:pt x="207319" y="117250"/>
                </a:lnTo>
                <a:lnTo>
                  <a:pt x="221174" y="119096"/>
                </a:lnTo>
                <a:lnTo>
                  <a:pt x="254169" y="154911"/>
                </a:lnTo>
                <a:lnTo>
                  <a:pt x="256045" y="170852"/>
                </a:lnTo>
                <a:lnTo>
                  <a:pt x="256045" y="180720"/>
                </a:lnTo>
                <a:lnTo>
                  <a:pt x="237986" y="220134"/>
                </a:lnTo>
                <a:lnTo>
                  <a:pt x="203530" y="228339"/>
                </a:lnTo>
                <a:lnTo>
                  <a:pt x="416633" y="228339"/>
                </a:lnTo>
                <a:lnTo>
                  <a:pt x="420155" y="221932"/>
                </a:lnTo>
                <a:lnTo>
                  <a:pt x="427365" y="200198"/>
                </a:lnTo>
                <a:lnTo>
                  <a:pt x="431801" y="174463"/>
                </a:lnTo>
                <a:lnTo>
                  <a:pt x="433313" y="144576"/>
                </a:lnTo>
                <a:lnTo>
                  <a:pt x="430256" y="1166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94290" y="1226703"/>
            <a:ext cx="450215" cy="550545"/>
          </a:xfrm>
          <a:custGeom>
            <a:avLst/>
            <a:gdLst/>
            <a:ahLst/>
            <a:cxnLst/>
            <a:rect l="l" t="t" r="r" b="b"/>
            <a:pathLst>
              <a:path w="450214" h="550544">
                <a:moveTo>
                  <a:pt x="344729" y="0"/>
                </a:moveTo>
                <a:lnTo>
                  <a:pt x="96887" y="0"/>
                </a:lnTo>
                <a:lnTo>
                  <a:pt x="26313" y="394202"/>
                </a:lnTo>
                <a:lnTo>
                  <a:pt x="24063" y="404655"/>
                </a:lnTo>
                <a:lnTo>
                  <a:pt x="21985" y="413716"/>
                </a:lnTo>
                <a:lnTo>
                  <a:pt x="19605" y="421238"/>
                </a:lnTo>
                <a:lnTo>
                  <a:pt x="16452" y="427076"/>
                </a:lnTo>
                <a:lnTo>
                  <a:pt x="13663" y="433204"/>
                </a:lnTo>
                <a:lnTo>
                  <a:pt x="10095" y="439181"/>
                </a:lnTo>
                <a:lnTo>
                  <a:pt x="5593" y="444857"/>
                </a:lnTo>
                <a:lnTo>
                  <a:pt x="33" y="450050"/>
                </a:lnTo>
                <a:lnTo>
                  <a:pt x="0" y="550254"/>
                </a:lnTo>
                <a:lnTo>
                  <a:pt x="188789" y="550254"/>
                </a:lnTo>
                <a:lnTo>
                  <a:pt x="188789" y="455015"/>
                </a:lnTo>
                <a:lnTo>
                  <a:pt x="182267" y="450050"/>
                </a:lnTo>
                <a:lnTo>
                  <a:pt x="177288" y="444940"/>
                </a:lnTo>
                <a:lnTo>
                  <a:pt x="167462" y="404070"/>
                </a:lnTo>
                <a:lnTo>
                  <a:pt x="421424" y="404070"/>
                </a:lnTo>
                <a:lnTo>
                  <a:pt x="420234" y="399136"/>
                </a:lnTo>
                <a:lnTo>
                  <a:pt x="400970" y="297301"/>
                </a:lnTo>
                <a:lnTo>
                  <a:pt x="183859" y="297301"/>
                </a:lnTo>
                <a:lnTo>
                  <a:pt x="208455" y="136371"/>
                </a:lnTo>
                <a:lnTo>
                  <a:pt x="370526" y="136371"/>
                </a:lnTo>
                <a:lnTo>
                  <a:pt x="344729" y="0"/>
                </a:lnTo>
                <a:close/>
              </a:path>
              <a:path w="450214" h="550544">
                <a:moveTo>
                  <a:pt x="421424" y="404070"/>
                </a:moveTo>
                <a:lnTo>
                  <a:pt x="252772" y="404070"/>
                </a:lnTo>
                <a:lnTo>
                  <a:pt x="252495" y="413309"/>
                </a:lnTo>
                <a:lnTo>
                  <a:pt x="251761" y="421525"/>
                </a:lnTo>
                <a:lnTo>
                  <a:pt x="234768" y="455015"/>
                </a:lnTo>
                <a:lnTo>
                  <a:pt x="234768" y="550254"/>
                </a:lnTo>
                <a:lnTo>
                  <a:pt x="449760" y="550254"/>
                </a:lnTo>
                <a:lnTo>
                  <a:pt x="449760" y="455015"/>
                </a:lnTo>
                <a:lnTo>
                  <a:pt x="439600" y="446050"/>
                </a:lnTo>
                <a:lnTo>
                  <a:pt x="431299" y="433853"/>
                </a:lnTo>
                <a:lnTo>
                  <a:pt x="424847" y="418267"/>
                </a:lnTo>
                <a:lnTo>
                  <a:pt x="421424" y="404070"/>
                </a:lnTo>
                <a:close/>
              </a:path>
              <a:path w="450214" h="550544">
                <a:moveTo>
                  <a:pt x="370526" y="136371"/>
                </a:moveTo>
                <a:lnTo>
                  <a:pt x="208455" y="136371"/>
                </a:lnTo>
                <a:lnTo>
                  <a:pt x="234768" y="297301"/>
                </a:lnTo>
                <a:lnTo>
                  <a:pt x="400970" y="297301"/>
                </a:lnTo>
                <a:lnTo>
                  <a:pt x="370526" y="1363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31022" y="1226703"/>
            <a:ext cx="443230" cy="550545"/>
          </a:xfrm>
          <a:custGeom>
            <a:avLst/>
            <a:gdLst/>
            <a:ahLst/>
            <a:cxnLst/>
            <a:rect l="l" t="t" r="r" b="b"/>
            <a:pathLst>
              <a:path w="443229" h="550544">
                <a:moveTo>
                  <a:pt x="185521" y="0"/>
                </a:moveTo>
                <a:lnTo>
                  <a:pt x="0" y="0"/>
                </a:lnTo>
                <a:lnTo>
                  <a:pt x="0" y="96901"/>
                </a:lnTo>
                <a:lnTo>
                  <a:pt x="8284" y="101866"/>
                </a:lnTo>
                <a:lnTo>
                  <a:pt x="13128" y="106769"/>
                </a:lnTo>
                <a:lnTo>
                  <a:pt x="16452" y="113365"/>
                </a:lnTo>
                <a:lnTo>
                  <a:pt x="18059" y="119907"/>
                </a:lnTo>
                <a:lnTo>
                  <a:pt x="19720" y="128111"/>
                </a:lnTo>
                <a:lnTo>
                  <a:pt x="19720" y="417208"/>
                </a:lnTo>
                <a:lnTo>
                  <a:pt x="18059" y="425413"/>
                </a:lnTo>
                <a:lnTo>
                  <a:pt x="16452" y="433617"/>
                </a:lnTo>
                <a:lnTo>
                  <a:pt x="13128" y="440214"/>
                </a:lnTo>
                <a:lnTo>
                  <a:pt x="6592" y="446811"/>
                </a:lnTo>
                <a:lnTo>
                  <a:pt x="0" y="450081"/>
                </a:lnTo>
                <a:lnTo>
                  <a:pt x="0" y="550254"/>
                </a:lnTo>
                <a:lnTo>
                  <a:pt x="170730" y="550254"/>
                </a:lnTo>
                <a:lnTo>
                  <a:pt x="170730" y="445148"/>
                </a:lnTo>
                <a:lnTo>
                  <a:pt x="164935" y="442072"/>
                </a:lnTo>
                <a:lnTo>
                  <a:pt x="160059" y="437754"/>
                </a:lnTo>
                <a:lnTo>
                  <a:pt x="151061" y="399328"/>
                </a:lnTo>
                <a:lnTo>
                  <a:pt x="151009" y="303898"/>
                </a:lnTo>
                <a:lnTo>
                  <a:pt x="423502" y="303898"/>
                </a:lnTo>
                <a:lnTo>
                  <a:pt x="423502" y="246411"/>
                </a:lnTo>
                <a:lnTo>
                  <a:pt x="280691" y="246411"/>
                </a:lnTo>
                <a:lnTo>
                  <a:pt x="185521" y="0"/>
                </a:lnTo>
                <a:close/>
              </a:path>
              <a:path w="443229" h="550544">
                <a:moveTo>
                  <a:pt x="423502" y="303898"/>
                </a:moveTo>
                <a:lnTo>
                  <a:pt x="151009" y="303898"/>
                </a:lnTo>
                <a:lnTo>
                  <a:pt x="257702" y="550254"/>
                </a:lnTo>
                <a:lnTo>
                  <a:pt x="423502" y="550254"/>
                </a:lnTo>
                <a:lnTo>
                  <a:pt x="423502" y="303898"/>
                </a:lnTo>
                <a:close/>
              </a:path>
              <a:path w="443229" h="550544">
                <a:moveTo>
                  <a:pt x="443168" y="0"/>
                </a:moveTo>
                <a:lnTo>
                  <a:pt x="267562" y="0"/>
                </a:lnTo>
                <a:lnTo>
                  <a:pt x="267562" y="96901"/>
                </a:lnTo>
                <a:lnTo>
                  <a:pt x="272493" y="100227"/>
                </a:lnTo>
                <a:lnTo>
                  <a:pt x="275761" y="105161"/>
                </a:lnTo>
                <a:lnTo>
                  <a:pt x="277423" y="110039"/>
                </a:lnTo>
                <a:lnTo>
                  <a:pt x="279029" y="114973"/>
                </a:lnTo>
                <a:lnTo>
                  <a:pt x="280691" y="121570"/>
                </a:lnTo>
                <a:lnTo>
                  <a:pt x="280691" y="246411"/>
                </a:lnTo>
                <a:lnTo>
                  <a:pt x="423502" y="246411"/>
                </a:lnTo>
                <a:lnTo>
                  <a:pt x="423553" y="140688"/>
                </a:lnTo>
                <a:lnTo>
                  <a:pt x="423911" y="131631"/>
                </a:lnTo>
                <a:lnTo>
                  <a:pt x="424881" y="124113"/>
                </a:lnTo>
                <a:lnTo>
                  <a:pt x="426770" y="118299"/>
                </a:lnTo>
                <a:lnTo>
                  <a:pt x="428655" y="112399"/>
                </a:lnTo>
                <a:lnTo>
                  <a:pt x="431915" y="106976"/>
                </a:lnTo>
                <a:lnTo>
                  <a:pt x="436743" y="101835"/>
                </a:lnTo>
                <a:lnTo>
                  <a:pt x="443168" y="96901"/>
                </a:lnTo>
                <a:lnTo>
                  <a:pt x="4431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72684" y="1221769"/>
            <a:ext cx="414020" cy="636270"/>
          </a:xfrm>
          <a:custGeom>
            <a:avLst/>
            <a:gdLst/>
            <a:ahLst/>
            <a:cxnLst/>
            <a:rect l="l" t="t" r="r" b="b"/>
            <a:pathLst>
              <a:path w="414020" h="636269">
                <a:moveTo>
                  <a:pt x="200256" y="0"/>
                </a:moveTo>
                <a:lnTo>
                  <a:pt x="151013" y="2489"/>
                </a:lnTo>
                <a:lnTo>
                  <a:pt x="109150" y="10061"/>
                </a:lnTo>
                <a:lnTo>
                  <a:pt x="47585" y="41077"/>
                </a:lnTo>
                <a:lnTo>
                  <a:pt x="11494" y="95501"/>
                </a:lnTo>
                <a:lnTo>
                  <a:pt x="0" y="175786"/>
                </a:lnTo>
                <a:lnTo>
                  <a:pt x="78" y="399136"/>
                </a:lnTo>
                <a:lnTo>
                  <a:pt x="5137" y="447213"/>
                </a:lnTo>
                <a:lnTo>
                  <a:pt x="21327" y="489496"/>
                </a:lnTo>
                <a:lnTo>
                  <a:pt x="56429" y="527609"/>
                </a:lnTo>
                <a:lnTo>
                  <a:pt x="96430" y="549658"/>
                </a:lnTo>
                <a:lnTo>
                  <a:pt x="148389" y="560892"/>
                </a:lnTo>
                <a:lnTo>
                  <a:pt x="186448" y="564492"/>
                </a:lnTo>
                <a:lnTo>
                  <a:pt x="205186" y="565055"/>
                </a:lnTo>
                <a:lnTo>
                  <a:pt x="231444" y="565055"/>
                </a:lnTo>
                <a:lnTo>
                  <a:pt x="245014" y="575844"/>
                </a:lnTo>
                <a:lnTo>
                  <a:pt x="287228" y="604470"/>
                </a:lnTo>
                <a:lnTo>
                  <a:pt x="337793" y="628265"/>
                </a:lnTo>
                <a:lnTo>
                  <a:pt x="357802" y="635680"/>
                </a:lnTo>
                <a:lnTo>
                  <a:pt x="413642" y="533845"/>
                </a:lnTo>
                <a:lnTo>
                  <a:pt x="377523" y="504297"/>
                </a:lnTo>
                <a:lnTo>
                  <a:pt x="387683" y="492218"/>
                </a:lnTo>
                <a:lnTo>
                  <a:pt x="395984" y="480460"/>
                </a:lnTo>
                <a:lnTo>
                  <a:pt x="402436" y="468703"/>
                </a:lnTo>
                <a:lnTo>
                  <a:pt x="407049" y="456623"/>
                </a:lnTo>
                <a:lnTo>
                  <a:pt x="409817" y="445148"/>
                </a:lnTo>
                <a:lnTo>
                  <a:pt x="205186" y="445148"/>
                </a:lnTo>
                <a:lnTo>
                  <a:pt x="195044" y="444223"/>
                </a:lnTo>
                <a:lnTo>
                  <a:pt x="173576" y="412101"/>
                </a:lnTo>
                <a:lnTo>
                  <a:pt x="172337" y="387661"/>
                </a:lnTo>
                <a:lnTo>
                  <a:pt x="172337" y="170852"/>
                </a:lnTo>
                <a:lnTo>
                  <a:pt x="172673" y="160348"/>
                </a:lnTo>
                <a:lnTo>
                  <a:pt x="173784" y="150930"/>
                </a:lnTo>
                <a:lnTo>
                  <a:pt x="175819" y="142437"/>
                </a:lnTo>
                <a:lnTo>
                  <a:pt x="178929" y="134708"/>
                </a:lnTo>
                <a:lnTo>
                  <a:pt x="182197" y="126504"/>
                </a:lnTo>
                <a:lnTo>
                  <a:pt x="190396" y="121570"/>
                </a:lnTo>
                <a:lnTo>
                  <a:pt x="409680" y="121570"/>
                </a:lnTo>
                <a:lnTo>
                  <a:pt x="409316" y="117943"/>
                </a:lnTo>
                <a:lnTo>
                  <a:pt x="396319" y="81674"/>
                </a:lnTo>
                <a:lnTo>
                  <a:pt x="344197" y="29237"/>
                </a:lnTo>
                <a:lnTo>
                  <a:pt x="305014" y="12957"/>
                </a:lnTo>
                <a:lnTo>
                  <a:pt x="257043" y="3230"/>
                </a:lnTo>
                <a:lnTo>
                  <a:pt x="200256" y="0"/>
                </a:lnTo>
                <a:close/>
              </a:path>
              <a:path w="414020" h="636269">
                <a:moveTo>
                  <a:pt x="409680" y="121570"/>
                </a:moveTo>
                <a:lnTo>
                  <a:pt x="200256" y="121570"/>
                </a:lnTo>
                <a:lnTo>
                  <a:pt x="210165" y="122184"/>
                </a:lnTo>
                <a:lnTo>
                  <a:pt x="217914" y="124030"/>
                </a:lnTo>
                <a:lnTo>
                  <a:pt x="236374" y="170852"/>
                </a:lnTo>
                <a:lnTo>
                  <a:pt x="236374" y="407396"/>
                </a:lnTo>
                <a:lnTo>
                  <a:pt x="221182" y="442688"/>
                </a:lnTo>
                <a:lnTo>
                  <a:pt x="205186" y="445148"/>
                </a:lnTo>
                <a:lnTo>
                  <a:pt x="409817" y="445148"/>
                </a:lnTo>
                <a:lnTo>
                  <a:pt x="413611" y="400575"/>
                </a:lnTo>
                <a:lnTo>
                  <a:pt x="413578" y="160348"/>
                </a:lnTo>
                <a:lnTo>
                  <a:pt x="409680" y="1215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71692" y="1226703"/>
            <a:ext cx="445134" cy="561975"/>
          </a:xfrm>
          <a:custGeom>
            <a:avLst/>
            <a:gdLst/>
            <a:ahLst/>
            <a:cxnLst/>
            <a:rect l="l" t="t" r="r" b="b"/>
            <a:pathLst>
              <a:path w="445134" h="561975">
                <a:moveTo>
                  <a:pt x="211723" y="0"/>
                </a:moveTo>
                <a:lnTo>
                  <a:pt x="0" y="0"/>
                </a:lnTo>
                <a:lnTo>
                  <a:pt x="0" y="101835"/>
                </a:lnTo>
                <a:lnTo>
                  <a:pt x="8198" y="106769"/>
                </a:lnTo>
                <a:lnTo>
                  <a:pt x="14735" y="111702"/>
                </a:lnTo>
                <a:lnTo>
                  <a:pt x="16437" y="120092"/>
                </a:lnTo>
                <a:lnTo>
                  <a:pt x="17585" y="125442"/>
                </a:lnTo>
                <a:lnTo>
                  <a:pt x="18633" y="132047"/>
                </a:lnTo>
                <a:lnTo>
                  <a:pt x="19380" y="139567"/>
                </a:lnTo>
                <a:lnTo>
                  <a:pt x="19553" y="144576"/>
                </a:lnTo>
                <a:lnTo>
                  <a:pt x="19665" y="400799"/>
                </a:lnTo>
                <a:lnTo>
                  <a:pt x="20590" y="422043"/>
                </a:lnTo>
                <a:lnTo>
                  <a:pt x="34456" y="474695"/>
                </a:lnTo>
                <a:lnTo>
                  <a:pt x="64390" y="514955"/>
                </a:lnTo>
                <a:lnTo>
                  <a:pt x="111567" y="545320"/>
                </a:lnTo>
                <a:lnTo>
                  <a:pt x="160814" y="556850"/>
                </a:lnTo>
                <a:lnTo>
                  <a:pt x="174946" y="559001"/>
                </a:lnTo>
                <a:lnTo>
                  <a:pt x="190153" y="560544"/>
                </a:lnTo>
                <a:lnTo>
                  <a:pt x="206285" y="561473"/>
                </a:lnTo>
                <a:lnTo>
                  <a:pt x="223190" y="561784"/>
                </a:lnTo>
                <a:lnTo>
                  <a:pt x="237946" y="561473"/>
                </a:lnTo>
                <a:lnTo>
                  <a:pt x="252536" y="560544"/>
                </a:lnTo>
                <a:lnTo>
                  <a:pt x="266814" y="559001"/>
                </a:lnTo>
                <a:lnTo>
                  <a:pt x="280636" y="556850"/>
                </a:lnTo>
                <a:lnTo>
                  <a:pt x="294778" y="555041"/>
                </a:lnTo>
                <a:lnTo>
                  <a:pt x="354370" y="531189"/>
                </a:lnTo>
                <a:lnTo>
                  <a:pt x="393104" y="492450"/>
                </a:lnTo>
                <a:lnTo>
                  <a:pt x="411599" y="450651"/>
                </a:lnTo>
                <a:lnTo>
                  <a:pt x="413683" y="440214"/>
                </a:lnTo>
                <a:lnTo>
                  <a:pt x="226458" y="440214"/>
                </a:lnTo>
                <a:lnTo>
                  <a:pt x="213264" y="438390"/>
                </a:lnTo>
                <a:lnTo>
                  <a:pt x="192249" y="400799"/>
                </a:lnTo>
                <a:lnTo>
                  <a:pt x="192002" y="160985"/>
                </a:lnTo>
                <a:lnTo>
                  <a:pt x="192287" y="149316"/>
                </a:lnTo>
                <a:lnTo>
                  <a:pt x="201701" y="110039"/>
                </a:lnTo>
                <a:lnTo>
                  <a:pt x="211723" y="101835"/>
                </a:lnTo>
                <a:lnTo>
                  <a:pt x="211723" y="0"/>
                </a:lnTo>
                <a:close/>
              </a:path>
              <a:path w="445134" h="561975">
                <a:moveTo>
                  <a:pt x="444774" y="0"/>
                </a:moveTo>
                <a:lnTo>
                  <a:pt x="236319" y="0"/>
                </a:lnTo>
                <a:lnTo>
                  <a:pt x="236319" y="101835"/>
                </a:lnTo>
                <a:lnTo>
                  <a:pt x="244518" y="105161"/>
                </a:lnTo>
                <a:lnTo>
                  <a:pt x="251110" y="110039"/>
                </a:lnTo>
                <a:lnTo>
                  <a:pt x="252772" y="116636"/>
                </a:lnTo>
                <a:lnTo>
                  <a:pt x="254661" y="122140"/>
                </a:lnTo>
                <a:lnTo>
                  <a:pt x="255631" y="128735"/>
                </a:lnTo>
                <a:lnTo>
                  <a:pt x="255989" y="136265"/>
                </a:lnTo>
                <a:lnTo>
                  <a:pt x="255940" y="400799"/>
                </a:lnTo>
                <a:lnTo>
                  <a:pt x="255732" y="407620"/>
                </a:lnTo>
                <a:lnTo>
                  <a:pt x="234478" y="439575"/>
                </a:lnTo>
                <a:lnTo>
                  <a:pt x="226458" y="440214"/>
                </a:lnTo>
                <a:lnTo>
                  <a:pt x="413683" y="440214"/>
                </a:lnTo>
                <a:lnTo>
                  <a:pt x="415650" y="430367"/>
                </a:lnTo>
                <a:lnTo>
                  <a:pt x="417852" y="407620"/>
                </a:lnTo>
                <a:lnTo>
                  <a:pt x="418516" y="382727"/>
                </a:lnTo>
                <a:lnTo>
                  <a:pt x="418516" y="175786"/>
                </a:lnTo>
                <a:lnTo>
                  <a:pt x="418827" y="161632"/>
                </a:lnTo>
                <a:lnTo>
                  <a:pt x="425868" y="120092"/>
                </a:lnTo>
                <a:lnTo>
                  <a:pt x="444774" y="101835"/>
                </a:lnTo>
                <a:lnTo>
                  <a:pt x="4447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95239" y="1226703"/>
            <a:ext cx="217170" cy="550545"/>
          </a:xfrm>
          <a:custGeom>
            <a:avLst/>
            <a:gdLst/>
            <a:ahLst/>
            <a:cxnLst/>
            <a:rect l="l" t="t" r="r" b="b"/>
            <a:pathLst>
              <a:path w="217170" h="550544">
                <a:moveTo>
                  <a:pt x="216709" y="0"/>
                </a:moveTo>
                <a:lnTo>
                  <a:pt x="0" y="0"/>
                </a:lnTo>
                <a:lnTo>
                  <a:pt x="0" y="96901"/>
                </a:lnTo>
                <a:lnTo>
                  <a:pt x="8254" y="100227"/>
                </a:lnTo>
                <a:lnTo>
                  <a:pt x="13128" y="106769"/>
                </a:lnTo>
                <a:lnTo>
                  <a:pt x="14790" y="111702"/>
                </a:lnTo>
                <a:lnTo>
                  <a:pt x="18059" y="118299"/>
                </a:lnTo>
                <a:lnTo>
                  <a:pt x="18059" y="428739"/>
                </a:lnTo>
                <a:lnTo>
                  <a:pt x="14790" y="435280"/>
                </a:lnTo>
                <a:lnTo>
                  <a:pt x="13128" y="443485"/>
                </a:lnTo>
                <a:lnTo>
                  <a:pt x="8254" y="450081"/>
                </a:lnTo>
                <a:lnTo>
                  <a:pt x="0" y="455015"/>
                </a:lnTo>
                <a:lnTo>
                  <a:pt x="0" y="550254"/>
                </a:lnTo>
                <a:lnTo>
                  <a:pt x="216709" y="550254"/>
                </a:lnTo>
                <a:lnTo>
                  <a:pt x="216709" y="455015"/>
                </a:lnTo>
                <a:lnTo>
                  <a:pt x="210890" y="449138"/>
                </a:lnTo>
                <a:lnTo>
                  <a:pt x="206010" y="443713"/>
                </a:lnTo>
                <a:lnTo>
                  <a:pt x="197039" y="407767"/>
                </a:lnTo>
                <a:lnTo>
                  <a:pt x="197039" y="141600"/>
                </a:lnTo>
                <a:lnTo>
                  <a:pt x="210212" y="101866"/>
                </a:lnTo>
                <a:lnTo>
                  <a:pt x="216709" y="96901"/>
                </a:lnTo>
                <a:lnTo>
                  <a:pt x="2167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90722" y="1226703"/>
            <a:ext cx="450215" cy="550545"/>
          </a:xfrm>
          <a:custGeom>
            <a:avLst/>
            <a:gdLst/>
            <a:ahLst/>
            <a:cxnLst/>
            <a:rect l="l" t="t" r="r" b="b"/>
            <a:pathLst>
              <a:path w="450215" h="550544">
                <a:moveTo>
                  <a:pt x="344674" y="0"/>
                </a:moveTo>
                <a:lnTo>
                  <a:pt x="96832" y="0"/>
                </a:lnTo>
                <a:lnTo>
                  <a:pt x="26257" y="394202"/>
                </a:lnTo>
                <a:lnTo>
                  <a:pt x="24031" y="404655"/>
                </a:lnTo>
                <a:lnTo>
                  <a:pt x="21950" y="413716"/>
                </a:lnTo>
                <a:lnTo>
                  <a:pt x="19558" y="421238"/>
                </a:lnTo>
                <a:lnTo>
                  <a:pt x="16397" y="427076"/>
                </a:lnTo>
                <a:lnTo>
                  <a:pt x="13609" y="433204"/>
                </a:lnTo>
                <a:lnTo>
                  <a:pt x="10047" y="439181"/>
                </a:lnTo>
                <a:lnTo>
                  <a:pt x="5561" y="444857"/>
                </a:lnTo>
                <a:lnTo>
                  <a:pt x="33" y="450050"/>
                </a:lnTo>
                <a:lnTo>
                  <a:pt x="0" y="550254"/>
                </a:lnTo>
                <a:lnTo>
                  <a:pt x="188734" y="550254"/>
                </a:lnTo>
                <a:lnTo>
                  <a:pt x="188734" y="455015"/>
                </a:lnTo>
                <a:lnTo>
                  <a:pt x="182212" y="450050"/>
                </a:lnTo>
                <a:lnTo>
                  <a:pt x="177232" y="444940"/>
                </a:lnTo>
                <a:lnTo>
                  <a:pt x="167406" y="404070"/>
                </a:lnTo>
                <a:lnTo>
                  <a:pt x="421428" y="404070"/>
                </a:lnTo>
                <a:lnTo>
                  <a:pt x="420178" y="399136"/>
                </a:lnTo>
                <a:lnTo>
                  <a:pt x="400914" y="297301"/>
                </a:lnTo>
                <a:lnTo>
                  <a:pt x="183804" y="297301"/>
                </a:lnTo>
                <a:lnTo>
                  <a:pt x="208455" y="136371"/>
                </a:lnTo>
                <a:lnTo>
                  <a:pt x="370471" y="136371"/>
                </a:lnTo>
                <a:lnTo>
                  <a:pt x="344674" y="0"/>
                </a:lnTo>
                <a:close/>
              </a:path>
              <a:path w="450215" h="550544">
                <a:moveTo>
                  <a:pt x="421428" y="404070"/>
                </a:moveTo>
                <a:lnTo>
                  <a:pt x="252772" y="404070"/>
                </a:lnTo>
                <a:lnTo>
                  <a:pt x="252487" y="413309"/>
                </a:lnTo>
                <a:lnTo>
                  <a:pt x="251733" y="421525"/>
                </a:lnTo>
                <a:lnTo>
                  <a:pt x="234712" y="455015"/>
                </a:lnTo>
                <a:lnTo>
                  <a:pt x="234712" y="550254"/>
                </a:lnTo>
                <a:lnTo>
                  <a:pt x="449704" y="550254"/>
                </a:lnTo>
                <a:lnTo>
                  <a:pt x="449704" y="455015"/>
                </a:lnTo>
                <a:lnTo>
                  <a:pt x="440246" y="446050"/>
                </a:lnTo>
                <a:lnTo>
                  <a:pt x="431867" y="433853"/>
                </a:lnTo>
                <a:lnTo>
                  <a:pt x="425025" y="418267"/>
                </a:lnTo>
                <a:lnTo>
                  <a:pt x="421428" y="404070"/>
                </a:lnTo>
                <a:close/>
              </a:path>
              <a:path w="450215" h="550544">
                <a:moveTo>
                  <a:pt x="370471" y="136371"/>
                </a:moveTo>
                <a:lnTo>
                  <a:pt x="208455" y="136371"/>
                </a:lnTo>
                <a:lnTo>
                  <a:pt x="234712" y="297301"/>
                </a:lnTo>
                <a:lnTo>
                  <a:pt x="400914" y="297301"/>
                </a:lnTo>
                <a:lnTo>
                  <a:pt x="370471" y="1363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19200" y="1221769"/>
            <a:ext cx="420370" cy="565150"/>
          </a:xfrm>
          <a:custGeom>
            <a:avLst/>
            <a:gdLst/>
            <a:ahLst/>
            <a:cxnLst/>
            <a:rect l="l" t="t" r="r" b="b"/>
            <a:pathLst>
              <a:path w="420370" h="565150">
                <a:moveTo>
                  <a:pt x="175660" y="358114"/>
                </a:moveTo>
                <a:lnTo>
                  <a:pt x="4930" y="358114"/>
                </a:lnTo>
                <a:lnTo>
                  <a:pt x="4930" y="499364"/>
                </a:lnTo>
                <a:lnTo>
                  <a:pt x="36138" y="526659"/>
                </a:lnTo>
                <a:lnTo>
                  <a:pt x="96887" y="550254"/>
                </a:lnTo>
                <a:lnTo>
                  <a:pt x="150012" y="561355"/>
                </a:lnTo>
                <a:lnTo>
                  <a:pt x="196988" y="565055"/>
                </a:lnTo>
                <a:lnTo>
                  <a:pt x="234483" y="563845"/>
                </a:lnTo>
                <a:lnTo>
                  <a:pt x="297176" y="554648"/>
                </a:lnTo>
                <a:lnTo>
                  <a:pt x="352179" y="531225"/>
                </a:lnTo>
                <a:lnTo>
                  <a:pt x="395815" y="485553"/>
                </a:lnTo>
                <a:lnTo>
                  <a:pt x="411169" y="444174"/>
                </a:lnTo>
                <a:lnTo>
                  <a:pt x="411667" y="441877"/>
                </a:lnTo>
                <a:lnTo>
                  <a:pt x="206848" y="441877"/>
                </a:lnTo>
                <a:lnTo>
                  <a:pt x="192978" y="438792"/>
                </a:lnTo>
                <a:lnTo>
                  <a:pt x="183256" y="429543"/>
                </a:lnTo>
                <a:lnTo>
                  <a:pt x="177534" y="414140"/>
                </a:lnTo>
                <a:lnTo>
                  <a:pt x="175748" y="393606"/>
                </a:lnTo>
                <a:lnTo>
                  <a:pt x="175660" y="358114"/>
                </a:lnTo>
                <a:close/>
              </a:path>
              <a:path w="420370" h="565150">
                <a:moveTo>
                  <a:pt x="203580" y="0"/>
                </a:moveTo>
                <a:lnTo>
                  <a:pt x="185521" y="0"/>
                </a:lnTo>
                <a:lnTo>
                  <a:pt x="141788" y="2489"/>
                </a:lnTo>
                <a:lnTo>
                  <a:pt x="104054" y="10061"/>
                </a:lnTo>
                <a:lnTo>
                  <a:pt x="45978" y="41077"/>
                </a:lnTo>
                <a:lnTo>
                  <a:pt x="11293" y="89937"/>
                </a:lnTo>
                <a:lnTo>
                  <a:pt x="0" y="156051"/>
                </a:lnTo>
                <a:lnTo>
                  <a:pt x="924" y="182858"/>
                </a:lnTo>
                <a:lnTo>
                  <a:pt x="8319" y="227202"/>
                </a:lnTo>
                <a:lnTo>
                  <a:pt x="25833" y="264466"/>
                </a:lnTo>
                <a:lnTo>
                  <a:pt x="61422" y="296503"/>
                </a:lnTo>
                <a:lnTo>
                  <a:pt x="108756" y="315971"/>
                </a:lnTo>
                <a:lnTo>
                  <a:pt x="155538" y="329607"/>
                </a:lnTo>
                <a:lnTo>
                  <a:pt x="178929" y="336716"/>
                </a:lnTo>
                <a:lnTo>
                  <a:pt x="205733" y="347243"/>
                </a:lnTo>
                <a:lnTo>
                  <a:pt x="224679" y="359319"/>
                </a:lnTo>
                <a:lnTo>
                  <a:pt x="235929" y="373246"/>
                </a:lnTo>
                <a:lnTo>
                  <a:pt x="239643" y="389324"/>
                </a:lnTo>
                <a:lnTo>
                  <a:pt x="239366" y="400732"/>
                </a:lnTo>
                <a:lnTo>
                  <a:pt x="223458" y="439063"/>
                </a:lnTo>
                <a:lnTo>
                  <a:pt x="216709" y="441877"/>
                </a:lnTo>
                <a:lnTo>
                  <a:pt x="411667" y="441877"/>
                </a:lnTo>
                <a:lnTo>
                  <a:pt x="413455" y="433645"/>
                </a:lnTo>
                <a:lnTo>
                  <a:pt x="415419" y="423115"/>
                </a:lnTo>
                <a:lnTo>
                  <a:pt x="416910" y="412274"/>
                </a:lnTo>
                <a:lnTo>
                  <a:pt x="418832" y="402706"/>
                </a:lnTo>
                <a:lnTo>
                  <a:pt x="419818" y="393606"/>
                </a:lnTo>
                <a:lnTo>
                  <a:pt x="420182" y="384818"/>
                </a:lnTo>
                <a:lnTo>
                  <a:pt x="420234" y="376186"/>
                </a:lnTo>
                <a:lnTo>
                  <a:pt x="418385" y="347829"/>
                </a:lnTo>
                <a:lnTo>
                  <a:pt x="403594" y="298557"/>
                </a:lnTo>
                <a:lnTo>
                  <a:pt x="372246" y="256315"/>
                </a:lnTo>
                <a:lnTo>
                  <a:pt x="321889" y="225406"/>
                </a:lnTo>
                <a:lnTo>
                  <a:pt x="238625" y="203899"/>
                </a:lnTo>
                <a:lnTo>
                  <a:pt x="225216" y="200646"/>
                </a:lnTo>
                <a:lnTo>
                  <a:pt x="186746" y="179057"/>
                </a:lnTo>
                <a:lnTo>
                  <a:pt x="175660" y="149509"/>
                </a:lnTo>
                <a:lnTo>
                  <a:pt x="175660" y="141305"/>
                </a:lnTo>
                <a:lnTo>
                  <a:pt x="198650" y="116636"/>
                </a:lnTo>
                <a:lnTo>
                  <a:pt x="398851" y="116636"/>
                </a:lnTo>
                <a:lnTo>
                  <a:pt x="398851" y="54216"/>
                </a:lnTo>
                <a:lnTo>
                  <a:pt x="354368" y="31016"/>
                </a:lnTo>
                <a:lnTo>
                  <a:pt x="313541" y="16464"/>
                </a:lnTo>
                <a:lnTo>
                  <a:pt x="259786" y="3908"/>
                </a:lnTo>
                <a:lnTo>
                  <a:pt x="231831" y="951"/>
                </a:lnTo>
                <a:lnTo>
                  <a:pt x="203580" y="0"/>
                </a:lnTo>
                <a:close/>
              </a:path>
              <a:path w="420370" h="565150">
                <a:moveTo>
                  <a:pt x="398851" y="116636"/>
                </a:moveTo>
                <a:lnTo>
                  <a:pt x="215047" y="116636"/>
                </a:lnTo>
                <a:lnTo>
                  <a:pt x="221584" y="119907"/>
                </a:lnTo>
                <a:lnTo>
                  <a:pt x="228176" y="126504"/>
                </a:lnTo>
                <a:lnTo>
                  <a:pt x="231537" y="132032"/>
                </a:lnTo>
                <a:lnTo>
                  <a:pt x="234124" y="138803"/>
                </a:lnTo>
                <a:lnTo>
                  <a:pt x="235787" y="146811"/>
                </a:lnTo>
                <a:lnTo>
                  <a:pt x="236374" y="156051"/>
                </a:lnTo>
                <a:lnTo>
                  <a:pt x="236374" y="185653"/>
                </a:lnTo>
                <a:lnTo>
                  <a:pt x="398851" y="185653"/>
                </a:lnTo>
                <a:lnTo>
                  <a:pt x="398851" y="1166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76672" y="1226703"/>
            <a:ext cx="402590" cy="550545"/>
          </a:xfrm>
          <a:custGeom>
            <a:avLst/>
            <a:gdLst/>
            <a:ahLst/>
            <a:cxnLst/>
            <a:rect l="l" t="t" r="r" b="b"/>
            <a:pathLst>
              <a:path w="402589" h="550544">
                <a:moveTo>
                  <a:pt x="402134" y="0"/>
                </a:moveTo>
                <a:lnTo>
                  <a:pt x="0" y="0"/>
                </a:lnTo>
                <a:lnTo>
                  <a:pt x="0" y="101835"/>
                </a:lnTo>
                <a:lnTo>
                  <a:pt x="8206" y="105161"/>
                </a:lnTo>
                <a:lnTo>
                  <a:pt x="14772" y="108432"/>
                </a:lnTo>
                <a:lnTo>
                  <a:pt x="26262" y="405733"/>
                </a:lnTo>
                <a:lnTo>
                  <a:pt x="24774" y="420513"/>
                </a:lnTo>
                <a:lnTo>
                  <a:pt x="20517" y="432834"/>
                </a:lnTo>
                <a:lnTo>
                  <a:pt x="13797" y="442692"/>
                </a:lnTo>
                <a:lnTo>
                  <a:pt x="4924" y="450081"/>
                </a:lnTo>
                <a:lnTo>
                  <a:pt x="4924" y="550254"/>
                </a:lnTo>
                <a:lnTo>
                  <a:pt x="211738" y="550254"/>
                </a:lnTo>
                <a:lnTo>
                  <a:pt x="211738" y="450081"/>
                </a:lnTo>
                <a:lnTo>
                  <a:pt x="203528" y="443485"/>
                </a:lnTo>
                <a:lnTo>
                  <a:pt x="200243" y="435280"/>
                </a:lnTo>
                <a:lnTo>
                  <a:pt x="196964" y="328511"/>
                </a:lnTo>
                <a:lnTo>
                  <a:pt x="302011" y="328511"/>
                </a:lnTo>
                <a:lnTo>
                  <a:pt x="302011" y="221742"/>
                </a:lnTo>
                <a:lnTo>
                  <a:pt x="196964" y="221742"/>
                </a:lnTo>
                <a:lnTo>
                  <a:pt x="196964" y="116636"/>
                </a:lnTo>
                <a:lnTo>
                  <a:pt x="402134" y="116636"/>
                </a:lnTo>
                <a:lnTo>
                  <a:pt x="402134" y="0"/>
                </a:lnTo>
                <a:close/>
              </a:path>
              <a:path w="402589" h="550544">
                <a:moveTo>
                  <a:pt x="402134" y="116636"/>
                </a:moveTo>
                <a:lnTo>
                  <a:pt x="196964" y="116636"/>
                </a:lnTo>
                <a:lnTo>
                  <a:pt x="201581" y="117875"/>
                </a:lnTo>
                <a:lnTo>
                  <a:pt x="208044" y="119103"/>
                </a:lnTo>
                <a:lnTo>
                  <a:pt x="216353" y="120331"/>
                </a:lnTo>
                <a:lnTo>
                  <a:pt x="226507" y="121570"/>
                </a:lnTo>
                <a:lnTo>
                  <a:pt x="237535" y="125570"/>
                </a:lnTo>
                <a:lnTo>
                  <a:pt x="245793" y="132657"/>
                </a:lnTo>
                <a:lnTo>
                  <a:pt x="250974" y="142821"/>
                </a:lnTo>
                <a:lnTo>
                  <a:pt x="252770" y="156051"/>
                </a:lnTo>
                <a:lnTo>
                  <a:pt x="252770" y="190532"/>
                </a:lnTo>
                <a:lnTo>
                  <a:pt x="402134" y="190532"/>
                </a:lnTo>
                <a:lnTo>
                  <a:pt x="402134" y="1166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60876" y="1226703"/>
            <a:ext cx="443230" cy="550545"/>
          </a:xfrm>
          <a:custGeom>
            <a:avLst/>
            <a:gdLst/>
            <a:ahLst/>
            <a:cxnLst/>
            <a:rect l="l" t="t" r="r" b="b"/>
            <a:pathLst>
              <a:path w="443229" h="550544">
                <a:moveTo>
                  <a:pt x="251115" y="0"/>
                </a:moveTo>
                <a:lnTo>
                  <a:pt x="0" y="0"/>
                </a:lnTo>
                <a:lnTo>
                  <a:pt x="0" y="106769"/>
                </a:lnTo>
                <a:lnTo>
                  <a:pt x="8204" y="108432"/>
                </a:lnTo>
                <a:lnTo>
                  <a:pt x="13128" y="113365"/>
                </a:lnTo>
                <a:lnTo>
                  <a:pt x="16413" y="119907"/>
                </a:lnTo>
                <a:lnTo>
                  <a:pt x="18053" y="124841"/>
                </a:lnTo>
                <a:lnTo>
                  <a:pt x="19693" y="133045"/>
                </a:lnTo>
                <a:lnTo>
                  <a:pt x="19693" y="387661"/>
                </a:lnTo>
                <a:lnTo>
                  <a:pt x="16413" y="432009"/>
                </a:lnTo>
                <a:lnTo>
                  <a:pt x="0" y="455015"/>
                </a:lnTo>
                <a:lnTo>
                  <a:pt x="0" y="550254"/>
                </a:lnTo>
                <a:lnTo>
                  <a:pt x="211729" y="550254"/>
                </a:lnTo>
                <a:lnTo>
                  <a:pt x="211729" y="455015"/>
                </a:lnTo>
                <a:lnTo>
                  <a:pt x="205207" y="452877"/>
                </a:lnTo>
                <a:lnTo>
                  <a:pt x="200227" y="449056"/>
                </a:lnTo>
                <a:lnTo>
                  <a:pt x="190686" y="409900"/>
                </a:lnTo>
                <a:lnTo>
                  <a:pt x="190401" y="333445"/>
                </a:lnTo>
                <a:lnTo>
                  <a:pt x="419296" y="333445"/>
                </a:lnTo>
                <a:lnTo>
                  <a:pt x="419159" y="332440"/>
                </a:lnTo>
                <a:lnTo>
                  <a:pt x="400436" y="297703"/>
                </a:lnTo>
                <a:lnTo>
                  <a:pt x="352878" y="277621"/>
                </a:lnTo>
                <a:lnTo>
                  <a:pt x="371085" y="269858"/>
                </a:lnTo>
                <a:lnTo>
                  <a:pt x="386524" y="261171"/>
                </a:lnTo>
                <a:lnTo>
                  <a:pt x="399501" y="251256"/>
                </a:lnTo>
                <a:lnTo>
                  <a:pt x="410323" y="239814"/>
                </a:lnTo>
                <a:lnTo>
                  <a:pt x="416633" y="228339"/>
                </a:lnTo>
                <a:lnTo>
                  <a:pt x="203530" y="228339"/>
                </a:lnTo>
                <a:lnTo>
                  <a:pt x="190401" y="226676"/>
                </a:lnTo>
                <a:lnTo>
                  <a:pt x="190401" y="116636"/>
                </a:lnTo>
                <a:lnTo>
                  <a:pt x="430256" y="116636"/>
                </a:lnTo>
                <a:lnTo>
                  <a:pt x="428725" y="102649"/>
                </a:lnTo>
                <a:lnTo>
                  <a:pt x="392462" y="40395"/>
                </a:lnTo>
                <a:lnTo>
                  <a:pt x="338605" y="11108"/>
                </a:lnTo>
                <a:lnTo>
                  <a:pt x="283775" y="1236"/>
                </a:lnTo>
                <a:lnTo>
                  <a:pt x="251115" y="0"/>
                </a:lnTo>
                <a:close/>
              </a:path>
              <a:path w="443229" h="550544">
                <a:moveTo>
                  <a:pt x="419296" y="333445"/>
                </a:moveTo>
                <a:lnTo>
                  <a:pt x="190401" y="333445"/>
                </a:lnTo>
                <a:lnTo>
                  <a:pt x="203673" y="336158"/>
                </a:lnTo>
                <a:lnTo>
                  <a:pt x="214187" y="339182"/>
                </a:lnTo>
                <a:lnTo>
                  <a:pt x="245209" y="370357"/>
                </a:lnTo>
                <a:lnTo>
                  <a:pt x="246286" y="442760"/>
                </a:lnTo>
                <a:lnTo>
                  <a:pt x="246471" y="456499"/>
                </a:lnTo>
                <a:lnTo>
                  <a:pt x="249509" y="507568"/>
                </a:lnTo>
                <a:lnTo>
                  <a:pt x="256045" y="550254"/>
                </a:lnTo>
                <a:lnTo>
                  <a:pt x="443173" y="550254"/>
                </a:lnTo>
                <a:lnTo>
                  <a:pt x="443173" y="455015"/>
                </a:lnTo>
                <a:lnTo>
                  <a:pt x="436651" y="451942"/>
                </a:lnTo>
                <a:lnTo>
                  <a:pt x="431672" y="447809"/>
                </a:lnTo>
                <a:lnTo>
                  <a:pt x="421846" y="404070"/>
                </a:lnTo>
                <a:lnTo>
                  <a:pt x="421846" y="364655"/>
                </a:lnTo>
                <a:lnTo>
                  <a:pt x="421198" y="347396"/>
                </a:lnTo>
                <a:lnTo>
                  <a:pt x="419296" y="333445"/>
                </a:lnTo>
                <a:close/>
              </a:path>
              <a:path w="443229" h="550544">
                <a:moveTo>
                  <a:pt x="430256" y="116636"/>
                </a:moveTo>
                <a:lnTo>
                  <a:pt x="190401" y="116636"/>
                </a:lnTo>
                <a:lnTo>
                  <a:pt x="207319" y="117250"/>
                </a:lnTo>
                <a:lnTo>
                  <a:pt x="221174" y="119096"/>
                </a:lnTo>
                <a:lnTo>
                  <a:pt x="254169" y="154911"/>
                </a:lnTo>
                <a:lnTo>
                  <a:pt x="256045" y="170852"/>
                </a:lnTo>
                <a:lnTo>
                  <a:pt x="256045" y="180720"/>
                </a:lnTo>
                <a:lnTo>
                  <a:pt x="237986" y="220134"/>
                </a:lnTo>
                <a:lnTo>
                  <a:pt x="203530" y="228339"/>
                </a:lnTo>
                <a:lnTo>
                  <a:pt x="416633" y="228339"/>
                </a:lnTo>
                <a:lnTo>
                  <a:pt x="420155" y="221932"/>
                </a:lnTo>
                <a:lnTo>
                  <a:pt x="427365" y="200198"/>
                </a:lnTo>
                <a:lnTo>
                  <a:pt x="431801" y="174463"/>
                </a:lnTo>
                <a:lnTo>
                  <a:pt x="433313" y="144576"/>
                </a:lnTo>
                <a:lnTo>
                  <a:pt x="430256" y="1166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94290" y="1226703"/>
            <a:ext cx="450215" cy="550545"/>
          </a:xfrm>
          <a:custGeom>
            <a:avLst/>
            <a:gdLst/>
            <a:ahLst/>
            <a:cxnLst/>
            <a:rect l="l" t="t" r="r" b="b"/>
            <a:pathLst>
              <a:path w="450214" h="550544">
                <a:moveTo>
                  <a:pt x="344729" y="0"/>
                </a:moveTo>
                <a:lnTo>
                  <a:pt x="96887" y="0"/>
                </a:lnTo>
                <a:lnTo>
                  <a:pt x="26313" y="394202"/>
                </a:lnTo>
                <a:lnTo>
                  <a:pt x="24063" y="404655"/>
                </a:lnTo>
                <a:lnTo>
                  <a:pt x="21985" y="413716"/>
                </a:lnTo>
                <a:lnTo>
                  <a:pt x="19605" y="421238"/>
                </a:lnTo>
                <a:lnTo>
                  <a:pt x="16452" y="427076"/>
                </a:lnTo>
                <a:lnTo>
                  <a:pt x="13663" y="433204"/>
                </a:lnTo>
                <a:lnTo>
                  <a:pt x="10095" y="439181"/>
                </a:lnTo>
                <a:lnTo>
                  <a:pt x="5593" y="444857"/>
                </a:lnTo>
                <a:lnTo>
                  <a:pt x="33" y="450050"/>
                </a:lnTo>
                <a:lnTo>
                  <a:pt x="0" y="550254"/>
                </a:lnTo>
                <a:lnTo>
                  <a:pt x="188789" y="550254"/>
                </a:lnTo>
                <a:lnTo>
                  <a:pt x="188789" y="455015"/>
                </a:lnTo>
                <a:lnTo>
                  <a:pt x="182267" y="450050"/>
                </a:lnTo>
                <a:lnTo>
                  <a:pt x="177288" y="444940"/>
                </a:lnTo>
                <a:lnTo>
                  <a:pt x="167462" y="404070"/>
                </a:lnTo>
                <a:lnTo>
                  <a:pt x="421424" y="404070"/>
                </a:lnTo>
                <a:lnTo>
                  <a:pt x="420234" y="399136"/>
                </a:lnTo>
                <a:lnTo>
                  <a:pt x="400970" y="297301"/>
                </a:lnTo>
                <a:lnTo>
                  <a:pt x="183859" y="297301"/>
                </a:lnTo>
                <a:lnTo>
                  <a:pt x="208455" y="136371"/>
                </a:lnTo>
                <a:lnTo>
                  <a:pt x="370526" y="136371"/>
                </a:lnTo>
                <a:lnTo>
                  <a:pt x="344729" y="0"/>
                </a:lnTo>
                <a:close/>
              </a:path>
              <a:path w="450214" h="550544">
                <a:moveTo>
                  <a:pt x="421424" y="404070"/>
                </a:moveTo>
                <a:lnTo>
                  <a:pt x="252772" y="404070"/>
                </a:lnTo>
                <a:lnTo>
                  <a:pt x="252495" y="413309"/>
                </a:lnTo>
                <a:lnTo>
                  <a:pt x="251761" y="421525"/>
                </a:lnTo>
                <a:lnTo>
                  <a:pt x="234768" y="455015"/>
                </a:lnTo>
                <a:lnTo>
                  <a:pt x="234768" y="550254"/>
                </a:lnTo>
                <a:lnTo>
                  <a:pt x="449760" y="550254"/>
                </a:lnTo>
                <a:lnTo>
                  <a:pt x="449760" y="455015"/>
                </a:lnTo>
                <a:lnTo>
                  <a:pt x="439600" y="446050"/>
                </a:lnTo>
                <a:lnTo>
                  <a:pt x="431299" y="433853"/>
                </a:lnTo>
                <a:lnTo>
                  <a:pt x="424847" y="418267"/>
                </a:lnTo>
                <a:lnTo>
                  <a:pt x="421424" y="404070"/>
                </a:lnTo>
                <a:close/>
              </a:path>
              <a:path w="450214" h="550544">
                <a:moveTo>
                  <a:pt x="370526" y="136371"/>
                </a:moveTo>
                <a:lnTo>
                  <a:pt x="208455" y="136371"/>
                </a:lnTo>
                <a:lnTo>
                  <a:pt x="234768" y="297301"/>
                </a:lnTo>
                <a:lnTo>
                  <a:pt x="400970" y="297301"/>
                </a:lnTo>
                <a:lnTo>
                  <a:pt x="370526" y="1363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31022" y="1226703"/>
            <a:ext cx="443230" cy="550545"/>
          </a:xfrm>
          <a:custGeom>
            <a:avLst/>
            <a:gdLst/>
            <a:ahLst/>
            <a:cxnLst/>
            <a:rect l="l" t="t" r="r" b="b"/>
            <a:pathLst>
              <a:path w="443229" h="550544">
                <a:moveTo>
                  <a:pt x="185521" y="0"/>
                </a:moveTo>
                <a:lnTo>
                  <a:pt x="0" y="0"/>
                </a:lnTo>
                <a:lnTo>
                  <a:pt x="0" y="96901"/>
                </a:lnTo>
                <a:lnTo>
                  <a:pt x="8284" y="101866"/>
                </a:lnTo>
                <a:lnTo>
                  <a:pt x="13128" y="106769"/>
                </a:lnTo>
                <a:lnTo>
                  <a:pt x="16452" y="113365"/>
                </a:lnTo>
                <a:lnTo>
                  <a:pt x="18059" y="119907"/>
                </a:lnTo>
                <a:lnTo>
                  <a:pt x="19720" y="128111"/>
                </a:lnTo>
                <a:lnTo>
                  <a:pt x="19720" y="417208"/>
                </a:lnTo>
                <a:lnTo>
                  <a:pt x="18059" y="425413"/>
                </a:lnTo>
                <a:lnTo>
                  <a:pt x="16452" y="433617"/>
                </a:lnTo>
                <a:lnTo>
                  <a:pt x="13128" y="440214"/>
                </a:lnTo>
                <a:lnTo>
                  <a:pt x="6592" y="446811"/>
                </a:lnTo>
                <a:lnTo>
                  <a:pt x="0" y="450081"/>
                </a:lnTo>
                <a:lnTo>
                  <a:pt x="0" y="550254"/>
                </a:lnTo>
                <a:lnTo>
                  <a:pt x="170730" y="550254"/>
                </a:lnTo>
                <a:lnTo>
                  <a:pt x="170730" y="445148"/>
                </a:lnTo>
                <a:lnTo>
                  <a:pt x="164935" y="442072"/>
                </a:lnTo>
                <a:lnTo>
                  <a:pt x="160059" y="437754"/>
                </a:lnTo>
                <a:lnTo>
                  <a:pt x="151061" y="399328"/>
                </a:lnTo>
                <a:lnTo>
                  <a:pt x="151009" y="303898"/>
                </a:lnTo>
                <a:lnTo>
                  <a:pt x="423502" y="303898"/>
                </a:lnTo>
                <a:lnTo>
                  <a:pt x="423502" y="246411"/>
                </a:lnTo>
                <a:lnTo>
                  <a:pt x="280691" y="246411"/>
                </a:lnTo>
                <a:lnTo>
                  <a:pt x="185521" y="0"/>
                </a:lnTo>
                <a:close/>
              </a:path>
              <a:path w="443229" h="550544">
                <a:moveTo>
                  <a:pt x="423502" y="303898"/>
                </a:moveTo>
                <a:lnTo>
                  <a:pt x="151009" y="303898"/>
                </a:lnTo>
                <a:lnTo>
                  <a:pt x="257702" y="550254"/>
                </a:lnTo>
                <a:lnTo>
                  <a:pt x="423502" y="550254"/>
                </a:lnTo>
                <a:lnTo>
                  <a:pt x="423502" y="303898"/>
                </a:lnTo>
                <a:close/>
              </a:path>
              <a:path w="443229" h="550544">
                <a:moveTo>
                  <a:pt x="443168" y="0"/>
                </a:moveTo>
                <a:lnTo>
                  <a:pt x="267562" y="0"/>
                </a:lnTo>
                <a:lnTo>
                  <a:pt x="267562" y="96901"/>
                </a:lnTo>
                <a:lnTo>
                  <a:pt x="272493" y="100227"/>
                </a:lnTo>
                <a:lnTo>
                  <a:pt x="275761" y="105161"/>
                </a:lnTo>
                <a:lnTo>
                  <a:pt x="277423" y="110039"/>
                </a:lnTo>
                <a:lnTo>
                  <a:pt x="279029" y="114973"/>
                </a:lnTo>
                <a:lnTo>
                  <a:pt x="280691" y="121570"/>
                </a:lnTo>
                <a:lnTo>
                  <a:pt x="280691" y="246411"/>
                </a:lnTo>
                <a:lnTo>
                  <a:pt x="423502" y="246411"/>
                </a:lnTo>
                <a:lnTo>
                  <a:pt x="423553" y="140688"/>
                </a:lnTo>
                <a:lnTo>
                  <a:pt x="423911" y="131631"/>
                </a:lnTo>
                <a:lnTo>
                  <a:pt x="424881" y="124113"/>
                </a:lnTo>
                <a:lnTo>
                  <a:pt x="426770" y="118299"/>
                </a:lnTo>
                <a:lnTo>
                  <a:pt x="428655" y="112399"/>
                </a:lnTo>
                <a:lnTo>
                  <a:pt x="431915" y="106976"/>
                </a:lnTo>
                <a:lnTo>
                  <a:pt x="436743" y="101835"/>
                </a:lnTo>
                <a:lnTo>
                  <a:pt x="443168" y="96901"/>
                </a:lnTo>
                <a:lnTo>
                  <a:pt x="4431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72684" y="1221769"/>
            <a:ext cx="414020" cy="636270"/>
          </a:xfrm>
          <a:custGeom>
            <a:avLst/>
            <a:gdLst/>
            <a:ahLst/>
            <a:cxnLst/>
            <a:rect l="l" t="t" r="r" b="b"/>
            <a:pathLst>
              <a:path w="414020" h="636269">
                <a:moveTo>
                  <a:pt x="200256" y="0"/>
                </a:moveTo>
                <a:lnTo>
                  <a:pt x="151013" y="2489"/>
                </a:lnTo>
                <a:lnTo>
                  <a:pt x="109150" y="10061"/>
                </a:lnTo>
                <a:lnTo>
                  <a:pt x="47585" y="41077"/>
                </a:lnTo>
                <a:lnTo>
                  <a:pt x="11494" y="95501"/>
                </a:lnTo>
                <a:lnTo>
                  <a:pt x="0" y="175786"/>
                </a:lnTo>
                <a:lnTo>
                  <a:pt x="78" y="399136"/>
                </a:lnTo>
                <a:lnTo>
                  <a:pt x="5137" y="447213"/>
                </a:lnTo>
                <a:lnTo>
                  <a:pt x="21327" y="489496"/>
                </a:lnTo>
                <a:lnTo>
                  <a:pt x="56429" y="527609"/>
                </a:lnTo>
                <a:lnTo>
                  <a:pt x="96430" y="549658"/>
                </a:lnTo>
                <a:lnTo>
                  <a:pt x="148389" y="560892"/>
                </a:lnTo>
                <a:lnTo>
                  <a:pt x="186448" y="564492"/>
                </a:lnTo>
                <a:lnTo>
                  <a:pt x="205186" y="565055"/>
                </a:lnTo>
                <a:lnTo>
                  <a:pt x="231444" y="565055"/>
                </a:lnTo>
                <a:lnTo>
                  <a:pt x="245014" y="575844"/>
                </a:lnTo>
                <a:lnTo>
                  <a:pt x="287228" y="604470"/>
                </a:lnTo>
                <a:lnTo>
                  <a:pt x="337793" y="628265"/>
                </a:lnTo>
                <a:lnTo>
                  <a:pt x="357802" y="635680"/>
                </a:lnTo>
                <a:lnTo>
                  <a:pt x="413642" y="533845"/>
                </a:lnTo>
                <a:lnTo>
                  <a:pt x="377523" y="504297"/>
                </a:lnTo>
                <a:lnTo>
                  <a:pt x="387683" y="492218"/>
                </a:lnTo>
                <a:lnTo>
                  <a:pt x="395984" y="480460"/>
                </a:lnTo>
                <a:lnTo>
                  <a:pt x="402436" y="468703"/>
                </a:lnTo>
                <a:lnTo>
                  <a:pt x="407049" y="456623"/>
                </a:lnTo>
                <a:lnTo>
                  <a:pt x="409817" y="445148"/>
                </a:lnTo>
                <a:lnTo>
                  <a:pt x="205186" y="445148"/>
                </a:lnTo>
                <a:lnTo>
                  <a:pt x="195044" y="444223"/>
                </a:lnTo>
                <a:lnTo>
                  <a:pt x="173576" y="412101"/>
                </a:lnTo>
                <a:lnTo>
                  <a:pt x="172337" y="387661"/>
                </a:lnTo>
                <a:lnTo>
                  <a:pt x="172337" y="170852"/>
                </a:lnTo>
                <a:lnTo>
                  <a:pt x="172673" y="160348"/>
                </a:lnTo>
                <a:lnTo>
                  <a:pt x="173784" y="150930"/>
                </a:lnTo>
                <a:lnTo>
                  <a:pt x="175819" y="142437"/>
                </a:lnTo>
                <a:lnTo>
                  <a:pt x="178929" y="134708"/>
                </a:lnTo>
                <a:lnTo>
                  <a:pt x="182197" y="126504"/>
                </a:lnTo>
                <a:lnTo>
                  <a:pt x="190396" y="121570"/>
                </a:lnTo>
                <a:lnTo>
                  <a:pt x="409680" y="121570"/>
                </a:lnTo>
                <a:lnTo>
                  <a:pt x="409316" y="117943"/>
                </a:lnTo>
                <a:lnTo>
                  <a:pt x="396319" y="81674"/>
                </a:lnTo>
                <a:lnTo>
                  <a:pt x="344197" y="29237"/>
                </a:lnTo>
                <a:lnTo>
                  <a:pt x="305014" y="12957"/>
                </a:lnTo>
                <a:lnTo>
                  <a:pt x="257043" y="3230"/>
                </a:lnTo>
                <a:lnTo>
                  <a:pt x="200256" y="0"/>
                </a:lnTo>
                <a:close/>
              </a:path>
              <a:path w="414020" h="636269">
                <a:moveTo>
                  <a:pt x="409680" y="121570"/>
                </a:moveTo>
                <a:lnTo>
                  <a:pt x="200256" y="121570"/>
                </a:lnTo>
                <a:lnTo>
                  <a:pt x="210165" y="122184"/>
                </a:lnTo>
                <a:lnTo>
                  <a:pt x="217914" y="124030"/>
                </a:lnTo>
                <a:lnTo>
                  <a:pt x="236374" y="170852"/>
                </a:lnTo>
                <a:lnTo>
                  <a:pt x="236374" y="407396"/>
                </a:lnTo>
                <a:lnTo>
                  <a:pt x="221182" y="442688"/>
                </a:lnTo>
                <a:lnTo>
                  <a:pt x="205186" y="445148"/>
                </a:lnTo>
                <a:lnTo>
                  <a:pt x="409817" y="445148"/>
                </a:lnTo>
                <a:lnTo>
                  <a:pt x="413611" y="400575"/>
                </a:lnTo>
                <a:lnTo>
                  <a:pt x="413578" y="160348"/>
                </a:lnTo>
                <a:lnTo>
                  <a:pt x="409680" y="1215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71692" y="1226703"/>
            <a:ext cx="445134" cy="561975"/>
          </a:xfrm>
          <a:custGeom>
            <a:avLst/>
            <a:gdLst/>
            <a:ahLst/>
            <a:cxnLst/>
            <a:rect l="l" t="t" r="r" b="b"/>
            <a:pathLst>
              <a:path w="445134" h="561975">
                <a:moveTo>
                  <a:pt x="211723" y="0"/>
                </a:moveTo>
                <a:lnTo>
                  <a:pt x="0" y="0"/>
                </a:lnTo>
                <a:lnTo>
                  <a:pt x="0" y="101835"/>
                </a:lnTo>
                <a:lnTo>
                  <a:pt x="8198" y="106769"/>
                </a:lnTo>
                <a:lnTo>
                  <a:pt x="14735" y="111702"/>
                </a:lnTo>
                <a:lnTo>
                  <a:pt x="16437" y="120092"/>
                </a:lnTo>
                <a:lnTo>
                  <a:pt x="17585" y="125442"/>
                </a:lnTo>
                <a:lnTo>
                  <a:pt x="18633" y="132047"/>
                </a:lnTo>
                <a:lnTo>
                  <a:pt x="19380" y="139567"/>
                </a:lnTo>
                <a:lnTo>
                  <a:pt x="19553" y="144576"/>
                </a:lnTo>
                <a:lnTo>
                  <a:pt x="19665" y="400799"/>
                </a:lnTo>
                <a:lnTo>
                  <a:pt x="20590" y="422043"/>
                </a:lnTo>
                <a:lnTo>
                  <a:pt x="34456" y="474695"/>
                </a:lnTo>
                <a:lnTo>
                  <a:pt x="64390" y="514955"/>
                </a:lnTo>
                <a:lnTo>
                  <a:pt x="111567" y="545320"/>
                </a:lnTo>
                <a:lnTo>
                  <a:pt x="160814" y="556850"/>
                </a:lnTo>
                <a:lnTo>
                  <a:pt x="174946" y="559001"/>
                </a:lnTo>
                <a:lnTo>
                  <a:pt x="190153" y="560544"/>
                </a:lnTo>
                <a:lnTo>
                  <a:pt x="206285" y="561473"/>
                </a:lnTo>
                <a:lnTo>
                  <a:pt x="223190" y="561784"/>
                </a:lnTo>
                <a:lnTo>
                  <a:pt x="237946" y="561473"/>
                </a:lnTo>
                <a:lnTo>
                  <a:pt x="252536" y="560544"/>
                </a:lnTo>
                <a:lnTo>
                  <a:pt x="266814" y="559001"/>
                </a:lnTo>
                <a:lnTo>
                  <a:pt x="280636" y="556850"/>
                </a:lnTo>
                <a:lnTo>
                  <a:pt x="294778" y="555041"/>
                </a:lnTo>
                <a:lnTo>
                  <a:pt x="354370" y="531189"/>
                </a:lnTo>
                <a:lnTo>
                  <a:pt x="393104" y="492450"/>
                </a:lnTo>
                <a:lnTo>
                  <a:pt x="411599" y="450651"/>
                </a:lnTo>
                <a:lnTo>
                  <a:pt x="413683" y="440214"/>
                </a:lnTo>
                <a:lnTo>
                  <a:pt x="226458" y="440214"/>
                </a:lnTo>
                <a:lnTo>
                  <a:pt x="213264" y="438390"/>
                </a:lnTo>
                <a:lnTo>
                  <a:pt x="192249" y="400799"/>
                </a:lnTo>
                <a:lnTo>
                  <a:pt x="192002" y="160985"/>
                </a:lnTo>
                <a:lnTo>
                  <a:pt x="192287" y="149316"/>
                </a:lnTo>
                <a:lnTo>
                  <a:pt x="201701" y="110039"/>
                </a:lnTo>
                <a:lnTo>
                  <a:pt x="211723" y="101835"/>
                </a:lnTo>
                <a:lnTo>
                  <a:pt x="211723" y="0"/>
                </a:lnTo>
                <a:close/>
              </a:path>
              <a:path w="445134" h="561975">
                <a:moveTo>
                  <a:pt x="444774" y="0"/>
                </a:moveTo>
                <a:lnTo>
                  <a:pt x="236319" y="0"/>
                </a:lnTo>
                <a:lnTo>
                  <a:pt x="236319" y="101835"/>
                </a:lnTo>
                <a:lnTo>
                  <a:pt x="244518" y="105161"/>
                </a:lnTo>
                <a:lnTo>
                  <a:pt x="251110" y="110039"/>
                </a:lnTo>
                <a:lnTo>
                  <a:pt x="252772" y="116636"/>
                </a:lnTo>
                <a:lnTo>
                  <a:pt x="254661" y="122140"/>
                </a:lnTo>
                <a:lnTo>
                  <a:pt x="255631" y="128735"/>
                </a:lnTo>
                <a:lnTo>
                  <a:pt x="255989" y="136265"/>
                </a:lnTo>
                <a:lnTo>
                  <a:pt x="255940" y="400799"/>
                </a:lnTo>
                <a:lnTo>
                  <a:pt x="255732" y="407620"/>
                </a:lnTo>
                <a:lnTo>
                  <a:pt x="234478" y="439575"/>
                </a:lnTo>
                <a:lnTo>
                  <a:pt x="226458" y="440214"/>
                </a:lnTo>
                <a:lnTo>
                  <a:pt x="413683" y="440214"/>
                </a:lnTo>
                <a:lnTo>
                  <a:pt x="415650" y="430367"/>
                </a:lnTo>
                <a:lnTo>
                  <a:pt x="417852" y="407620"/>
                </a:lnTo>
                <a:lnTo>
                  <a:pt x="418516" y="382727"/>
                </a:lnTo>
                <a:lnTo>
                  <a:pt x="418516" y="175786"/>
                </a:lnTo>
                <a:lnTo>
                  <a:pt x="418827" y="161632"/>
                </a:lnTo>
                <a:lnTo>
                  <a:pt x="425868" y="120092"/>
                </a:lnTo>
                <a:lnTo>
                  <a:pt x="444774" y="101835"/>
                </a:lnTo>
                <a:lnTo>
                  <a:pt x="4447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95239" y="1226703"/>
            <a:ext cx="217170" cy="550545"/>
          </a:xfrm>
          <a:custGeom>
            <a:avLst/>
            <a:gdLst/>
            <a:ahLst/>
            <a:cxnLst/>
            <a:rect l="l" t="t" r="r" b="b"/>
            <a:pathLst>
              <a:path w="217170" h="550544">
                <a:moveTo>
                  <a:pt x="216709" y="0"/>
                </a:moveTo>
                <a:lnTo>
                  <a:pt x="0" y="0"/>
                </a:lnTo>
                <a:lnTo>
                  <a:pt x="0" y="96901"/>
                </a:lnTo>
                <a:lnTo>
                  <a:pt x="8254" y="100227"/>
                </a:lnTo>
                <a:lnTo>
                  <a:pt x="13128" y="106769"/>
                </a:lnTo>
                <a:lnTo>
                  <a:pt x="14790" y="111702"/>
                </a:lnTo>
                <a:lnTo>
                  <a:pt x="18059" y="118299"/>
                </a:lnTo>
                <a:lnTo>
                  <a:pt x="18059" y="428739"/>
                </a:lnTo>
                <a:lnTo>
                  <a:pt x="14790" y="435280"/>
                </a:lnTo>
                <a:lnTo>
                  <a:pt x="13128" y="443485"/>
                </a:lnTo>
                <a:lnTo>
                  <a:pt x="8254" y="450081"/>
                </a:lnTo>
                <a:lnTo>
                  <a:pt x="0" y="455015"/>
                </a:lnTo>
                <a:lnTo>
                  <a:pt x="0" y="550254"/>
                </a:lnTo>
                <a:lnTo>
                  <a:pt x="216709" y="550254"/>
                </a:lnTo>
                <a:lnTo>
                  <a:pt x="216709" y="455015"/>
                </a:lnTo>
                <a:lnTo>
                  <a:pt x="210890" y="449138"/>
                </a:lnTo>
                <a:lnTo>
                  <a:pt x="206010" y="443713"/>
                </a:lnTo>
                <a:lnTo>
                  <a:pt x="197039" y="407767"/>
                </a:lnTo>
                <a:lnTo>
                  <a:pt x="197039" y="141600"/>
                </a:lnTo>
                <a:lnTo>
                  <a:pt x="210212" y="101866"/>
                </a:lnTo>
                <a:lnTo>
                  <a:pt x="216709" y="96901"/>
                </a:lnTo>
                <a:lnTo>
                  <a:pt x="2167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90722" y="1226703"/>
            <a:ext cx="450215" cy="550545"/>
          </a:xfrm>
          <a:custGeom>
            <a:avLst/>
            <a:gdLst/>
            <a:ahLst/>
            <a:cxnLst/>
            <a:rect l="l" t="t" r="r" b="b"/>
            <a:pathLst>
              <a:path w="450215" h="550544">
                <a:moveTo>
                  <a:pt x="344674" y="0"/>
                </a:moveTo>
                <a:lnTo>
                  <a:pt x="96832" y="0"/>
                </a:lnTo>
                <a:lnTo>
                  <a:pt x="26257" y="394202"/>
                </a:lnTo>
                <a:lnTo>
                  <a:pt x="24031" y="404655"/>
                </a:lnTo>
                <a:lnTo>
                  <a:pt x="21950" y="413716"/>
                </a:lnTo>
                <a:lnTo>
                  <a:pt x="19558" y="421238"/>
                </a:lnTo>
                <a:lnTo>
                  <a:pt x="16397" y="427076"/>
                </a:lnTo>
                <a:lnTo>
                  <a:pt x="13609" y="433204"/>
                </a:lnTo>
                <a:lnTo>
                  <a:pt x="10047" y="439181"/>
                </a:lnTo>
                <a:lnTo>
                  <a:pt x="5561" y="444857"/>
                </a:lnTo>
                <a:lnTo>
                  <a:pt x="33" y="450050"/>
                </a:lnTo>
                <a:lnTo>
                  <a:pt x="0" y="550254"/>
                </a:lnTo>
                <a:lnTo>
                  <a:pt x="188734" y="550254"/>
                </a:lnTo>
                <a:lnTo>
                  <a:pt x="188734" y="455015"/>
                </a:lnTo>
                <a:lnTo>
                  <a:pt x="182212" y="450050"/>
                </a:lnTo>
                <a:lnTo>
                  <a:pt x="177232" y="444940"/>
                </a:lnTo>
                <a:lnTo>
                  <a:pt x="167406" y="404070"/>
                </a:lnTo>
                <a:lnTo>
                  <a:pt x="421428" y="404070"/>
                </a:lnTo>
                <a:lnTo>
                  <a:pt x="420178" y="399136"/>
                </a:lnTo>
                <a:lnTo>
                  <a:pt x="400914" y="297301"/>
                </a:lnTo>
                <a:lnTo>
                  <a:pt x="183804" y="297301"/>
                </a:lnTo>
                <a:lnTo>
                  <a:pt x="208455" y="136371"/>
                </a:lnTo>
                <a:lnTo>
                  <a:pt x="370471" y="136371"/>
                </a:lnTo>
                <a:lnTo>
                  <a:pt x="344674" y="0"/>
                </a:lnTo>
                <a:close/>
              </a:path>
              <a:path w="450215" h="550544">
                <a:moveTo>
                  <a:pt x="421428" y="404070"/>
                </a:moveTo>
                <a:lnTo>
                  <a:pt x="252772" y="404070"/>
                </a:lnTo>
                <a:lnTo>
                  <a:pt x="252487" y="413309"/>
                </a:lnTo>
                <a:lnTo>
                  <a:pt x="251733" y="421525"/>
                </a:lnTo>
                <a:lnTo>
                  <a:pt x="234712" y="455015"/>
                </a:lnTo>
                <a:lnTo>
                  <a:pt x="234712" y="550254"/>
                </a:lnTo>
                <a:lnTo>
                  <a:pt x="449704" y="550254"/>
                </a:lnTo>
                <a:lnTo>
                  <a:pt x="449704" y="455015"/>
                </a:lnTo>
                <a:lnTo>
                  <a:pt x="440246" y="446050"/>
                </a:lnTo>
                <a:lnTo>
                  <a:pt x="431867" y="433853"/>
                </a:lnTo>
                <a:lnTo>
                  <a:pt x="425025" y="418267"/>
                </a:lnTo>
                <a:lnTo>
                  <a:pt x="421428" y="404070"/>
                </a:lnTo>
                <a:close/>
              </a:path>
              <a:path w="450215" h="550544">
                <a:moveTo>
                  <a:pt x="370471" y="136371"/>
                </a:moveTo>
                <a:lnTo>
                  <a:pt x="208455" y="136371"/>
                </a:lnTo>
                <a:lnTo>
                  <a:pt x="234712" y="297301"/>
                </a:lnTo>
                <a:lnTo>
                  <a:pt x="400914" y="297301"/>
                </a:lnTo>
                <a:lnTo>
                  <a:pt x="370471" y="1363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19200" y="1221769"/>
            <a:ext cx="420370" cy="565150"/>
          </a:xfrm>
          <a:custGeom>
            <a:avLst/>
            <a:gdLst/>
            <a:ahLst/>
            <a:cxnLst/>
            <a:rect l="l" t="t" r="r" b="b"/>
            <a:pathLst>
              <a:path w="420370" h="565150">
                <a:moveTo>
                  <a:pt x="175660" y="358114"/>
                </a:moveTo>
                <a:lnTo>
                  <a:pt x="4930" y="358114"/>
                </a:lnTo>
                <a:lnTo>
                  <a:pt x="4930" y="499364"/>
                </a:lnTo>
                <a:lnTo>
                  <a:pt x="36138" y="526659"/>
                </a:lnTo>
                <a:lnTo>
                  <a:pt x="96887" y="550254"/>
                </a:lnTo>
                <a:lnTo>
                  <a:pt x="150012" y="561355"/>
                </a:lnTo>
                <a:lnTo>
                  <a:pt x="196988" y="565055"/>
                </a:lnTo>
                <a:lnTo>
                  <a:pt x="234483" y="563845"/>
                </a:lnTo>
                <a:lnTo>
                  <a:pt x="297176" y="554648"/>
                </a:lnTo>
                <a:lnTo>
                  <a:pt x="352179" y="531225"/>
                </a:lnTo>
                <a:lnTo>
                  <a:pt x="395815" y="485553"/>
                </a:lnTo>
                <a:lnTo>
                  <a:pt x="411169" y="444174"/>
                </a:lnTo>
                <a:lnTo>
                  <a:pt x="411667" y="441877"/>
                </a:lnTo>
                <a:lnTo>
                  <a:pt x="206848" y="441877"/>
                </a:lnTo>
                <a:lnTo>
                  <a:pt x="192978" y="438792"/>
                </a:lnTo>
                <a:lnTo>
                  <a:pt x="183256" y="429543"/>
                </a:lnTo>
                <a:lnTo>
                  <a:pt x="177534" y="414140"/>
                </a:lnTo>
                <a:lnTo>
                  <a:pt x="175748" y="393606"/>
                </a:lnTo>
                <a:lnTo>
                  <a:pt x="175660" y="358114"/>
                </a:lnTo>
                <a:close/>
              </a:path>
              <a:path w="420370" h="565150">
                <a:moveTo>
                  <a:pt x="203580" y="0"/>
                </a:moveTo>
                <a:lnTo>
                  <a:pt x="185521" y="0"/>
                </a:lnTo>
                <a:lnTo>
                  <a:pt x="141788" y="2489"/>
                </a:lnTo>
                <a:lnTo>
                  <a:pt x="104054" y="10061"/>
                </a:lnTo>
                <a:lnTo>
                  <a:pt x="45978" y="41077"/>
                </a:lnTo>
                <a:lnTo>
                  <a:pt x="11293" y="89937"/>
                </a:lnTo>
                <a:lnTo>
                  <a:pt x="0" y="156051"/>
                </a:lnTo>
                <a:lnTo>
                  <a:pt x="924" y="182858"/>
                </a:lnTo>
                <a:lnTo>
                  <a:pt x="8319" y="227202"/>
                </a:lnTo>
                <a:lnTo>
                  <a:pt x="25833" y="264466"/>
                </a:lnTo>
                <a:lnTo>
                  <a:pt x="61422" y="296503"/>
                </a:lnTo>
                <a:lnTo>
                  <a:pt x="108756" y="315971"/>
                </a:lnTo>
                <a:lnTo>
                  <a:pt x="155538" y="329607"/>
                </a:lnTo>
                <a:lnTo>
                  <a:pt x="178929" y="336716"/>
                </a:lnTo>
                <a:lnTo>
                  <a:pt x="205733" y="347243"/>
                </a:lnTo>
                <a:lnTo>
                  <a:pt x="224679" y="359319"/>
                </a:lnTo>
                <a:lnTo>
                  <a:pt x="235929" y="373246"/>
                </a:lnTo>
                <a:lnTo>
                  <a:pt x="239643" y="389324"/>
                </a:lnTo>
                <a:lnTo>
                  <a:pt x="239366" y="400732"/>
                </a:lnTo>
                <a:lnTo>
                  <a:pt x="223458" y="439063"/>
                </a:lnTo>
                <a:lnTo>
                  <a:pt x="216709" y="441877"/>
                </a:lnTo>
                <a:lnTo>
                  <a:pt x="411667" y="441877"/>
                </a:lnTo>
                <a:lnTo>
                  <a:pt x="413455" y="433645"/>
                </a:lnTo>
                <a:lnTo>
                  <a:pt x="415419" y="423115"/>
                </a:lnTo>
                <a:lnTo>
                  <a:pt x="416910" y="412274"/>
                </a:lnTo>
                <a:lnTo>
                  <a:pt x="418832" y="402706"/>
                </a:lnTo>
                <a:lnTo>
                  <a:pt x="419818" y="393606"/>
                </a:lnTo>
                <a:lnTo>
                  <a:pt x="420182" y="384818"/>
                </a:lnTo>
                <a:lnTo>
                  <a:pt x="420234" y="376186"/>
                </a:lnTo>
                <a:lnTo>
                  <a:pt x="418385" y="347829"/>
                </a:lnTo>
                <a:lnTo>
                  <a:pt x="403594" y="298557"/>
                </a:lnTo>
                <a:lnTo>
                  <a:pt x="372246" y="256315"/>
                </a:lnTo>
                <a:lnTo>
                  <a:pt x="321889" y="225406"/>
                </a:lnTo>
                <a:lnTo>
                  <a:pt x="238625" y="203899"/>
                </a:lnTo>
                <a:lnTo>
                  <a:pt x="225216" y="200646"/>
                </a:lnTo>
                <a:lnTo>
                  <a:pt x="186746" y="179057"/>
                </a:lnTo>
                <a:lnTo>
                  <a:pt x="175660" y="149509"/>
                </a:lnTo>
                <a:lnTo>
                  <a:pt x="175660" y="141305"/>
                </a:lnTo>
                <a:lnTo>
                  <a:pt x="198650" y="116636"/>
                </a:lnTo>
                <a:lnTo>
                  <a:pt x="398851" y="116636"/>
                </a:lnTo>
                <a:lnTo>
                  <a:pt x="398851" y="54216"/>
                </a:lnTo>
                <a:lnTo>
                  <a:pt x="354368" y="31016"/>
                </a:lnTo>
                <a:lnTo>
                  <a:pt x="313541" y="16464"/>
                </a:lnTo>
                <a:lnTo>
                  <a:pt x="259786" y="3908"/>
                </a:lnTo>
                <a:lnTo>
                  <a:pt x="231831" y="951"/>
                </a:lnTo>
                <a:lnTo>
                  <a:pt x="203580" y="0"/>
                </a:lnTo>
                <a:close/>
              </a:path>
              <a:path w="420370" h="565150">
                <a:moveTo>
                  <a:pt x="398851" y="116636"/>
                </a:moveTo>
                <a:lnTo>
                  <a:pt x="215047" y="116636"/>
                </a:lnTo>
                <a:lnTo>
                  <a:pt x="221584" y="119907"/>
                </a:lnTo>
                <a:lnTo>
                  <a:pt x="228176" y="126504"/>
                </a:lnTo>
                <a:lnTo>
                  <a:pt x="231537" y="132032"/>
                </a:lnTo>
                <a:lnTo>
                  <a:pt x="234124" y="138803"/>
                </a:lnTo>
                <a:lnTo>
                  <a:pt x="235787" y="146811"/>
                </a:lnTo>
                <a:lnTo>
                  <a:pt x="236374" y="156051"/>
                </a:lnTo>
                <a:lnTo>
                  <a:pt x="236374" y="185653"/>
                </a:lnTo>
                <a:lnTo>
                  <a:pt x="398851" y="185653"/>
                </a:lnTo>
                <a:lnTo>
                  <a:pt x="398851" y="1166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92326" y="1995423"/>
            <a:ext cx="131288" cy="1724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18941" y="2154597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159" y="0"/>
                </a:lnTo>
              </a:path>
            </a:pathLst>
          </a:custGeom>
          <a:ln w="254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18941" y="2092345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49547"/>
                </a:moveTo>
                <a:lnTo>
                  <a:pt x="34456" y="49547"/>
                </a:lnTo>
                <a:lnTo>
                  <a:pt x="34456" y="0"/>
                </a:lnTo>
                <a:lnTo>
                  <a:pt x="0" y="0"/>
                </a:lnTo>
                <a:lnTo>
                  <a:pt x="0" y="495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18941" y="2079006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4">
                <a:moveTo>
                  <a:pt x="0" y="0"/>
                </a:moveTo>
                <a:lnTo>
                  <a:pt x="106692" y="0"/>
                </a:lnTo>
              </a:path>
            </a:pathLst>
          </a:custGeom>
          <a:ln w="266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18941" y="2021200"/>
            <a:ext cx="34925" cy="45085"/>
          </a:xfrm>
          <a:custGeom>
            <a:avLst/>
            <a:gdLst/>
            <a:ahLst/>
            <a:cxnLst/>
            <a:rect l="l" t="t" r="r" b="b"/>
            <a:pathLst>
              <a:path w="34925" h="45085">
                <a:moveTo>
                  <a:pt x="0" y="44465"/>
                </a:moveTo>
                <a:lnTo>
                  <a:pt x="34456" y="44465"/>
                </a:lnTo>
                <a:lnTo>
                  <a:pt x="34456" y="0"/>
                </a:lnTo>
                <a:lnTo>
                  <a:pt x="0" y="0"/>
                </a:lnTo>
                <a:lnTo>
                  <a:pt x="0" y="444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18941" y="200849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159" y="0"/>
                </a:lnTo>
              </a:path>
            </a:pathLst>
          </a:custGeom>
          <a:ln w="254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50743" y="1993782"/>
            <a:ext cx="132950" cy="1757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77358" y="1995423"/>
            <a:ext cx="136218" cy="174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08903" y="1993782"/>
            <a:ext cx="134612" cy="1757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37180" y="2154597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3" y="0"/>
                </a:lnTo>
              </a:path>
            </a:pathLst>
          </a:custGeom>
          <a:ln w="254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37180" y="2092345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49547"/>
                </a:moveTo>
                <a:lnTo>
                  <a:pt x="34511" y="49547"/>
                </a:lnTo>
                <a:lnTo>
                  <a:pt x="34511" y="0"/>
                </a:lnTo>
                <a:lnTo>
                  <a:pt x="0" y="0"/>
                </a:lnTo>
                <a:lnTo>
                  <a:pt x="0" y="495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37180" y="2079006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086" y="0"/>
                </a:lnTo>
              </a:path>
            </a:pathLst>
          </a:custGeom>
          <a:ln w="266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37180" y="2021200"/>
            <a:ext cx="34925" cy="45085"/>
          </a:xfrm>
          <a:custGeom>
            <a:avLst/>
            <a:gdLst/>
            <a:ahLst/>
            <a:cxnLst/>
            <a:rect l="l" t="t" r="r" b="b"/>
            <a:pathLst>
              <a:path w="34925" h="45085">
                <a:moveTo>
                  <a:pt x="0" y="44465"/>
                </a:moveTo>
                <a:lnTo>
                  <a:pt x="34511" y="44465"/>
                </a:lnTo>
                <a:lnTo>
                  <a:pt x="34511" y="0"/>
                </a:lnTo>
                <a:lnTo>
                  <a:pt x="0" y="0"/>
                </a:lnTo>
                <a:lnTo>
                  <a:pt x="0" y="444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37180" y="2008495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3" y="0"/>
                </a:lnTo>
              </a:path>
            </a:pathLst>
          </a:custGeom>
          <a:ln w="254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39199" y="1993782"/>
            <a:ext cx="132950" cy="1757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960939" y="1993782"/>
            <a:ext cx="132950" cy="1757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284286" y="1993782"/>
            <a:ext cx="142755" cy="1757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55673" y="845638"/>
            <a:ext cx="137880" cy="17905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41396" y="847301"/>
            <a:ext cx="139487" cy="1773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50889" y="847318"/>
            <a:ext cx="0" cy="174625"/>
          </a:xfrm>
          <a:custGeom>
            <a:avLst/>
            <a:gdLst/>
            <a:ahLst/>
            <a:cxnLst/>
            <a:rect l="l" t="t" r="r" b="b"/>
            <a:pathLst>
              <a:path h="174625">
                <a:moveTo>
                  <a:pt x="0" y="0"/>
                </a:moveTo>
                <a:lnTo>
                  <a:pt x="0" y="174106"/>
                </a:lnTo>
              </a:path>
            </a:pathLst>
          </a:custGeom>
          <a:ln w="3446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09416" y="847301"/>
            <a:ext cx="154277" cy="1741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091813" y="931048"/>
            <a:ext cx="958850" cy="0"/>
          </a:xfrm>
          <a:custGeom>
            <a:avLst/>
            <a:gdLst/>
            <a:ahLst/>
            <a:cxnLst/>
            <a:rect l="l" t="t" r="r" b="b"/>
            <a:pathLst>
              <a:path w="958850">
                <a:moveTo>
                  <a:pt x="0" y="0"/>
                </a:moveTo>
                <a:lnTo>
                  <a:pt x="958572" y="0"/>
                </a:lnTo>
              </a:path>
            </a:pathLst>
          </a:custGeom>
          <a:ln w="328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21396" y="931048"/>
            <a:ext cx="983615" cy="0"/>
          </a:xfrm>
          <a:custGeom>
            <a:avLst/>
            <a:gdLst/>
            <a:ahLst/>
            <a:cxnLst/>
            <a:rect l="l" t="t" r="r" b="b"/>
            <a:pathLst>
              <a:path w="983615">
                <a:moveTo>
                  <a:pt x="0" y="0"/>
                </a:moveTo>
                <a:lnTo>
                  <a:pt x="983168" y="0"/>
                </a:lnTo>
              </a:path>
            </a:pathLst>
          </a:custGeom>
          <a:ln w="328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091813" y="2369102"/>
            <a:ext cx="3712845" cy="0"/>
          </a:xfrm>
          <a:custGeom>
            <a:avLst/>
            <a:gdLst/>
            <a:ahLst/>
            <a:cxnLst/>
            <a:rect l="l" t="t" r="r" b="b"/>
            <a:pathLst>
              <a:path w="3712845">
                <a:moveTo>
                  <a:pt x="0" y="0"/>
                </a:moveTo>
                <a:lnTo>
                  <a:pt x="3712752" y="0"/>
                </a:lnTo>
              </a:path>
            </a:pathLst>
          </a:custGeom>
          <a:ln w="312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91780" y="2990115"/>
            <a:ext cx="335915" cy="645160"/>
          </a:xfrm>
          <a:custGeom>
            <a:avLst/>
            <a:gdLst/>
            <a:ahLst/>
            <a:cxnLst/>
            <a:rect l="l" t="t" r="r" b="b"/>
            <a:pathLst>
              <a:path w="335914" h="645160">
                <a:moveTo>
                  <a:pt x="217995" y="350467"/>
                </a:moveTo>
                <a:lnTo>
                  <a:pt x="99085" y="350467"/>
                </a:lnTo>
                <a:lnTo>
                  <a:pt x="99085" y="644579"/>
                </a:lnTo>
                <a:lnTo>
                  <a:pt x="217995" y="644579"/>
                </a:lnTo>
                <a:lnTo>
                  <a:pt x="217995" y="350467"/>
                </a:lnTo>
                <a:close/>
              </a:path>
              <a:path w="335914" h="645160">
                <a:moveTo>
                  <a:pt x="332325" y="236177"/>
                </a:moveTo>
                <a:lnTo>
                  <a:pt x="0" y="236177"/>
                </a:lnTo>
                <a:lnTo>
                  <a:pt x="0" y="350467"/>
                </a:lnTo>
                <a:lnTo>
                  <a:pt x="317081" y="350467"/>
                </a:lnTo>
                <a:lnTo>
                  <a:pt x="332325" y="236177"/>
                </a:lnTo>
                <a:close/>
              </a:path>
              <a:path w="335914" h="645160">
                <a:moveTo>
                  <a:pt x="246955" y="0"/>
                </a:moveTo>
                <a:lnTo>
                  <a:pt x="198210" y="6326"/>
                </a:lnTo>
                <a:lnTo>
                  <a:pt x="157367" y="25014"/>
                </a:lnTo>
                <a:lnTo>
                  <a:pt x="126110" y="55622"/>
                </a:lnTo>
                <a:lnTo>
                  <a:pt x="106122" y="97711"/>
                </a:lnTo>
                <a:lnTo>
                  <a:pt x="99085" y="150842"/>
                </a:lnTo>
                <a:lnTo>
                  <a:pt x="99085" y="236177"/>
                </a:lnTo>
                <a:lnTo>
                  <a:pt x="217995" y="236177"/>
                </a:lnTo>
                <a:lnTo>
                  <a:pt x="217995" y="163031"/>
                </a:lnTo>
                <a:lnTo>
                  <a:pt x="220161" y="140080"/>
                </a:lnTo>
                <a:lnTo>
                  <a:pt x="228473" y="122276"/>
                </a:lnTo>
                <a:lnTo>
                  <a:pt x="245645" y="110760"/>
                </a:lnTo>
                <a:lnTo>
                  <a:pt x="274393" y="106668"/>
                </a:lnTo>
                <a:lnTo>
                  <a:pt x="335371" y="106668"/>
                </a:lnTo>
                <a:lnTo>
                  <a:pt x="335371" y="4525"/>
                </a:lnTo>
                <a:lnTo>
                  <a:pt x="323057" y="3189"/>
                </a:lnTo>
                <a:lnTo>
                  <a:pt x="303169" y="1703"/>
                </a:lnTo>
                <a:lnTo>
                  <a:pt x="277278" y="497"/>
                </a:lnTo>
                <a:lnTo>
                  <a:pt x="2469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503350" y="3055639"/>
            <a:ext cx="648970" cy="528320"/>
          </a:xfrm>
          <a:custGeom>
            <a:avLst/>
            <a:gdLst/>
            <a:ahLst/>
            <a:cxnLst/>
            <a:rect l="l" t="t" r="r" b="b"/>
            <a:pathLst>
              <a:path w="648970" h="528320">
                <a:moveTo>
                  <a:pt x="0" y="467190"/>
                </a:moveTo>
                <a:lnTo>
                  <a:pt x="45555" y="493137"/>
                </a:lnTo>
                <a:lnTo>
                  <a:pt x="95235" y="512260"/>
                </a:lnTo>
                <a:lnTo>
                  <a:pt x="148089" y="524083"/>
                </a:lnTo>
                <a:lnTo>
                  <a:pt x="203166" y="528130"/>
                </a:lnTo>
                <a:lnTo>
                  <a:pt x="257825" y="524629"/>
                </a:lnTo>
                <a:lnTo>
                  <a:pt x="308458" y="514545"/>
                </a:lnTo>
                <a:lnTo>
                  <a:pt x="355003" y="498506"/>
                </a:lnTo>
                <a:lnTo>
                  <a:pt x="397402" y="477142"/>
                </a:lnTo>
                <a:lnTo>
                  <a:pt x="407023" y="470577"/>
                </a:lnTo>
                <a:lnTo>
                  <a:pt x="30474" y="470577"/>
                </a:lnTo>
                <a:lnTo>
                  <a:pt x="22856" y="470287"/>
                </a:lnTo>
                <a:lnTo>
                  <a:pt x="15237" y="469520"/>
                </a:lnTo>
                <a:lnTo>
                  <a:pt x="7618" y="468435"/>
                </a:lnTo>
                <a:lnTo>
                  <a:pt x="0" y="467190"/>
                </a:lnTo>
                <a:close/>
              </a:path>
              <a:path w="648970" h="528320">
                <a:moveTo>
                  <a:pt x="72800" y="319926"/>
                </a:moveTo>
                <a:lnTo>
                  <a:pt x="91159" y="357086"/>
                </a:lnTo>
                <a:lnTo>
                  <a:pt x="119360" y="386153"/>
                </a:lnTo>
                <a:lnTo>
                  <a:pt x="155180" y="405382"/>
                </a:lnTo>
                <a:lnTo>
                  <a:pt x="196395" y="413025"/>
                </a:lnTo>
                <a:lnTo>
                  <a:pt x="159994" y="437014"/>
                </a:lnTo>
                <a:lnTo>
                  <a:pt x="119784" y="455131"/>
                </a:lnTo>
                <a:lnTo>
                  <a:pt x="76399" y="466584"/>
                </a:lnTo>
                <a:lnTo>
                  <a:pt x="30474" y="470577"/>
                </a:lnTo>
                <a:lnTo>
                  <a:pt x="407023" y="470577"/>
                </a:lnTo>
                <a:lnTo>
                  <a:pt x="469518" y="420953"/>
                </a:lnTo>
                <a:lnTo>
                  <a:pt x="499114" y="387385"/>
                </a:lnTo>
                <a:lnTo>
                  <a:pt x="524323" y="351006"/>
                </a:lnTo>
                <a:lnTo>
                  <a:pt x="539235" y="323308"/>
                </a:lnTo>
                <a:lnTo>
                  <a:pt x="88039" y="323308"/>
                </a:lnTo>
                <a:lnTo>
                  <a:pt x="79571" y="321617"/>
                </a:lnTo>
                <a:lnTo>
                  <a:pt x="72800" y="319926"/>
                </a:lnTo>
                <a:close/>
              </a:path>
              <a:path w="648970" h="528320">
                <a:moveTo>
                  <a:pt x="25396" y="186197"/>
                </a:moveTo>
                <a:lnTo>
                  <a:pt x="25396" y="187888"/>
                </a:lnTo>
                <a:lnTo>
                  <a:pt x="33491" y="233726"/>
                </a:lnTo>
                <a:lnTo>
                  <a:pt x="55871" y="272738"/>
                </a:lnTo>
                <a:lnTo>
                  <a:pt x="89680" y="301911"/>
                </a:lnTo>
                <a:lnTo>
                  <a:pt x="132060" y="318229"/>
                </a:lnTo>
                <a:lnTo>
                  <a:pt x="124123" y="320452"/>
                </a:lnTo>
                <a:lnTo>
                  <a:pt x="115552" y="322039"/>
                </a:lnTo>
                <a:lnTo>
                  <a:pt x="106345" y="322991"/>
                </a:lnTo>
                <a:lnTo>
                  <a:pt x="96502" y="323308"/>
                </a:lnTo>
                <a:lnTo>
                  <a:pt x="539235" y="323308"/>
                </a:lnTo>
                <a:lnTo>
                  <a:pt x="545083" y="312446"/>
                </a:lnTo>
                <a:lnTo>
                  <a:pt x="561335" y="272332"/>
                </a:lnTo>
                <a:lnTo>
                  <a:pt x="573018" y="231294"/>
                </a:lnTo>
                <a:lnTo>
                  <a:pt x="577825" y="203124"/>
                </a:lnTo>
                <a:lnTo>
                  <a:pt x="86348" y="203124"/>
                </a:lnTo>
                <a:lnTo>
                  <a:pt x="70157" y="201195"/>
                </a:lnTo>
                <a:lnTo>
                  <a:pt x="54602" y="197836"/>
                </a:lnTo>
                <a:lnTo>
                  <a:pt x="39681" y="192889"/>
                </a:lnTo>
                <a:lnTo>
                  <a:pt x="25396" y="186197"/>
                </a:lnTo>
                <a:close/>
              </a:path>
              <a:path w="648970" h="528320">
                <a:moveTo>
                  <a:pt x="44019" y="25388"/>
                </a:moveTo>
                <a:lnTo>
                  <a:pt x="37088" y="40225"/>
                </a:lnTo>
                <a:lnTo>
                  <a:pt x="31745" y="56491"/>
                </a:lnTo>
                <a:lnTo>
                  <a:pt x="28306" y="73710"/>
                </a:lnTo>
                <a:lnTo>
                  <a:pt x="27089" y="91407"/>
                </a:lnTo>
                <a:lnTo>
                  <a:pt x="31348" y="125525"/>
                </a:lnTo>
                <a:lnTo>
                  <a:pt x="43385" y="156152"/>
                </a:lnTo>
                <a:lnTo>
                  <a:pt x="62088" y="182336"/>
                </a:lnTo>
                <a:lnTo>
                  <a:pt x="86348" y="203124"/>
                </a:lnTo>
                <a:lnTo>
                  <a:pt x="577825" y="203124"/>
                </a:lnTo>
                <a:lnTo>
                  <a:pt x="580072" y="189960"/>
                </a:lnTo>
                <a:lnTo>
                  <a:pt x="581558" y="164190"/>
                </a:lnTo>
                <a:lnTo>
                  <a:pt x="318293" y="164190"/>
                </a:lnTo>
                <a:lnTo>
                  <a:pt x="264351" y="157670"/>
                </a:lnTo>
                <a:lnTo>
                  <a:pt x="212949" y="143627"/>
                </a:lnTo>
                <a:lnTo>
                  <a:pt x="164650" y="122719"/>
                </a:lnTo>
                <a:lnTo>
                  <a:pt x="120019" y="95605"/>
                </a:lnTo>
                <a:lnTo>
                  <a:pt x="79621" y="62942"/>
                </a:lnTo>
                <a:lnTo>
                  <a:pt x="44019" y="25388"/>
                </a:lnTo>
                <a:close/>
              </a:path>
              <a:path w="648970" h="528320">
                <a:moveTo>
                  <a:pt x="448659" y="0"/>
                </a:moveTo>
                <a:lnTo>
                  <a:pt x="406793" y="6919"/>
                </a:lnTo>
                <a:lnTo>
                  <a:pt x="370129" y="26107"/>
                </a:lnTo>
                <a:lnTo>
                  <a:pt x="341022" y="55208"/>
                </a:lnTo>
                <a:lnTo>
                  <a:pt x="321831" y="91865"/>
                </a:lnTo>
                <a:lnTo>
                  <a:pt x="314910" y="133723"/>
                </a:lnTo>
                <a:lnTo>
                  <a:pt x="315201" y="141341"/>
                </a:lnTo>
                <a:lnTo>
                  <a:pt x="315968" y="148960"/>
                </a:lnTo>
                <a:lnTo>
                  <a:pt x="317051" y="156573"/>
                </a:lnTo>
                <a:lnTo>
                  <a:pt x="318293" y="164190"/>
                </a:lnTo>
                <a:lnTo>
                  <a:pt x="581558" y="164190"/>
                </a:lnTo>
                <a:lnTo>
                  <a:pt x="582436" y="148960"/>
                </a:lnTo>
                <a:lnTo>
                  <a:pt x="582436" y="132032"/>
                </a:lnTo>
                <a:lnTo>
                  <a:pt x="600832" y="117139"/>
                </a:lnTo>
                <a:lnTo>
                  <a:pt x="617963" y="100501"/>
                </a:lnTo>
                <a:lnTo>
                  <a:pt x="631781" y="84632"/>
                </a:lnTo>
                <a:lnTo>
                  <a:pt x="572265" y="84632"/>
                </a:lnTo>
                <a:lnTo>
                  <a:pt x="591252" y="70376"/>
                </a:lnTo>
                <a:lnTo>
                  <a:pt x="607378" y="53105"/>
                </a:lnTo>
                <a:lnTo>
                  <a:pt x="614323" y="42316"/>
                </a:lnTo>
                <a:lnTo>
                  <a:pt x="545164" y="42316"/>
                </a:lnTo>
                <a:lnTo>
                  <a:pt x="525562" y="24990"/>
                </a:lnTo>
                <a:lnTo>
                  <a:pt x="502626" y="11635"/>
                </a:lnTo>
                <a:lnTo>
                  <a:pt x="476833" y="3040"/>
                </a:lnTo>
                <a:lnTo>
                  <a:pt x="448659" y="0"/>
                </a:lnTo>
                <a:close/>
              </a:path>
              <a:path w="648970" h="528320">
                <a:moveTo>
                  <a:pt x="648434" y="62625"/>
                </a:moveTo>
                <a:lnTo>
                  <a:pt x="630337" y="70587"/>
                </a:lnTo>
                <a:lnTo>
                  <a:pt x="611614" y="76803"/>
                </a:lnTo>
                <a:lnTo>
                  <a:pt x="592258" y="81432"/>
                </a:lnTo>
                <a:lnTo>
                  <a:pt x="572265" y="84632"/>
                </a:lnTo>
                <a:lnTo>
                  <a:pt x="631781" y="84632"/>
                </a:lnTo>
                <a:lnTo>
                  <a:pt x="633831" y="82278"/>
                </a:lnTo>
                <a:lnTo>
                  <a:pt x="648434" y="62625"/>
                </a:lnTo>
                <a:close/>
              </a:path>
              <a:path w="648970" h="528320">
                <a:moveTo>
                  <a:pt x="629806" y="10151"/>
                </a:moveTo>
                <a:lnTo>
                  <a:pt x="610163" y="20891"/>
                </a:lnTo>
                <a:lnTo>
                  <a:pt x="589398" y="30043"/>
                </a:lnTo>
                <a:lnTo>
                  <a:pt x="567677" y="37290"/>
                </a:lnTo>
                <a:lnTo>
                  <a:pt x="545164" y="42316"/>
                </a:lnTo>
                <a:lnTo>
                  <a:pt x="614323" y="42316"/>
                </a:lnTo>
                <a:lnTo>
                  <a:pt x="620333" y="32978"/>
                </a:lnTo>
                <a:lnTo>
                  <a:pt x="629806" y="101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726985" y="3009866"/>
            <a:ext cx="384175" cy="602615"/>
          </a:xfrm>
          <a:custGeom>
            <a:avLst/>
            <a:gdLst/>
            <a:ahLst/>
            <a:cxnLst/>
            <a:rect l="l" t="t" r="r" b="b"/>
            <a:pathLst>
              <a:path w="384175" h="602614">
                <a:moveTo>
                  <a:pt x="261264" y="272453"/>
                </a:moveTo>
                <a:lnTo>
                  <a:pt x="195646" y="272453"/>
                </a:lnTo>
                <a:lnTo>
                  <a:pt x="192639" y="281484"/>
                </a:lnTo>
                <a:lnTo>
                  <a:pt x="189627" y="286000"/>
                </a:lnTo>
                <a:lnTo>
                  <a:pt x="188123" y="290516"/>
                </a:lnTo>
                <a:lnTo>
                  <a:pt x="188123" y="302556"/>
                </a:lnTo>
                <a:lnTo>
                  <a:pt x="188452" y="311283"/>
                </a:lnTo>
                <a:lnTo>
                  <a:pt x="189627" y="319303"/>
                </a:lnTo>
                <a:lnTo>
                  <a:pt x="191931" y="326475"/>
                </a:lnTo>
                <a:lnTo>
                  <a:pt x="195646" y="332659"/>
                </a:lnTo>
                <a:lnTo>
                  <a:pt x="199056" y="339174"/>
                </a:lnTo>
                <a:lnTo>
                  <a:pt x="202607" y="345265"/>
                </a:lnTo>
                <a:lnTo>
                  <a:pt x="206440" y="351074"/>
                </a:lnTo>
                <a:lnTo>
                  <a:pt x="210696" y="356743"/>
                </a:lnTo>
                <a:lnTo>
                  <a:pt x="179469" y="359376"/>
                </a:lnTo>
                <a:lnTo>
                  <a:pt x="141470" y="364266"/>
                </a:lnTo>
                <a:lnTo>
                  <a:pt x="99706" y="375179"/>
                </a:lnTo>
                <a:lnTo>
                  <a:pt x="60201" y="392865"/>
                </a:lnTo>
                <a:lnTo>
                  <a:pt x="21469" y="427791"/>
                </a:lnTo>
                <a:lnTo>
                  <a:pt x="3386" y="466241"/>
                </a:lnTo>
                <a:lnTo>
                  <a:pt x="0" y="489195"/>
                </a:lnTo>
                <a:lnTo>
                  <a:pt x="2539" y="510925"/>
                </a:lnTo>
                <a:lnTo>
                  <a:pt x="22856" y="549306"/>
                </a:lnTo>
                <a:lnTo>
                  <a:pt x="63749" y="581761"/>
                </a:lnTo>
                <a:lnTo>
                  <a:pt x="126346" y="599822"/>
                </a:lnTo>
                <a:lnTo>
                  <a:pt x="165546" y="602080"/>
                </a:lnTo>
                <a:lnTo>
                  <a:pt x="211495" y="598364"/>
                </a:lnTo>
                <a:lnTo>
                  <a:pt x="252083" y="589287"/>
                </a:lnTo>
                <a:lnTo>
                  <a:pt x="287027" y="574565"/>
                </a:lnTo>
                <a:lnTo>
                  <a:pt x="294894" y="568967"/>
                </a:lnTo>
                <a:lnTo>
                  <a:pt x="203173" y="568967"/>
                </a:lnTo>
                <a:lnTo>
                  <a:pt x="173262" y="567039"/>
                </a:lnTo>
                <a:lnTo>
                  <a:pt x="123596" y="552458"/>
                </a:lnTo>
                <a:lnTo>
                  <a:pt x="87807" y="526612"/>
                </a:lnTo>
                <a:lnTo>
                  <a:pt x="68713" y="492323"/>
                </a:lnTo>
                <a:lnTo>
                  <a:pt x="66220" y="472639"/>
                </a:lnTo>
                <a:lnTo>
                  <a:pt x="66784" y="462761"/>
                </a:lnTo>
                <a:lnTo>
                  <a:pt x="83716" y="423345"/>
                </a:lnTo>
                <a:lnTo>
                  <a:pt x="115885" y="398885"/>
                </a:lnTo>
                <a:lnTo>
                  <a:pt x="123408" y="394369"/>
                </a:lnTo>
                <a:lnTo>
                  <a:pt x="129427" y="392865"/>
                </a:lnTo>
                <a:lnTo>
                  <a:pt x="132439" y="391362"/>
                </a:lnTo>
                <a:lnTo>
                  <a:pt x="158587" y="384776"/>
                </a:lnTo>
                <a:lnTo>
                  <a:pt x="203736" y="378002"/>
                </a:lnTo>
                <a:lnTo>
                  <a:pt x="341557" y="377814"/>
                </a:lnTo>
                <a:lnTo>
                  <a:pt x="338948" y="374711"/>
                </a:lnTo>
                <a:lnTo>
                  <a:pt x="328461" y="363141"/>
                </a:lnTo>
                <a:lnTo>
                  <a:pt x="317409" y="352134"/>
                </a:lnTo>
                <a:lnTo>
                  <a:pt x="305511" y="341691"/>
                </a:lnTo>
                <a:lnTo>
                  <a:pt x="278423" y="320620"/>
                </a:lnTo>
                <a:lnTo>
                  <a:pt x="273907" y="316104"/>
                </a:lnTo>
                <a:lnTo>
                  <a:pt x="270895" y="311588"/>
                </a:lnTo>
                <a:lnTo>
                  <a:pt x="266380" y="307072"/>
                </a:lnTo>
                <a:lnTo>
                  <a:pt x="261864" y="301052"/>
                </a:lnTo>
                <a:lnTo>
                  <a:pt x="258857" y="295032"/>
                </a:lnTo>
                <a:lnTo>
                  <a:pt x="258857" y="278477"/>
                </a:lnTo>
                <a:lnTo>
                  <a:pt x="261264" y="272453"/>
                </a:lnTo>
                <a:close/>
              </a:path>
              <a:path w="384175" h="602614">
                <a:moveTo>
                  <a:pt x="341557" y="377814"/>
                </a:moveTo>
                <a:lnTo>
                  <a:pt x="221230" y="377814"/>
                </a:lnTo>
                <a:lnTo>
                  <a:pt x="227249" y="379317"/>
                </a:lnTo>
                <a:lnTo>
                  <a:pt x="231764" y="379317"/>
                </a:lnTo>
                <a:lnTo>
                  <a:pt x="252729" y="394369"/>
                </a:lnTo>
                <a:lnTo>
                  <a:pt x="284888" y="420383"/>
                </a:lnTo>
                <a:lnTo>
                  <a:pt x="311342" y="455329"/>
                </a:lnTo>
                <a:lnTo>
                  <a:pt x="316045" y="483175"/>
                </a:lnTo>
                <a:lnTo>
                  <a:pt x="314328" y="501284"/>
                </a:lnTo>
                <a:lnTo>
                  <a:pt x="287449" y="544885"/>
                </a:lnTo>
                <a:lnTo>
                  <a:pt x="251519" y="562570"/>
                </a:lnTo>
                <a:lnTo>
                  <a:pt x="203173" y="568967"/>
                </a:lnTo>
                <a:lnTo>
                  <a:pt x="294894" y="568967"/>
                </a:lnTo>
                <a:lnTo>
                  <a:pt x="338644" y="531386"/>
                </a:lnTo>
                <a:lnTo>
                  <a:pt x="364087" y="480681"/>
                </a:lnTo>
                <a:lnTo>
                  <a:pt x="367214" y="453072"/>
                </a:lnTo>
                <a:lnTo>
                  <a:pt x="366086" y="433621"/>
                </a:lnTo>
                <a:lnTo>
                  <a:pt x="362699" y="416006"/>
                </a:lnTo>
                <a:lnTo>
                  <a:pt x="357055" y="400367"/>
                </a:lnTo>
                <a:lnTo>
                  <a:pt x="349152" y="386846"/>
                </a:lnTo>
                <a:lnTo>
                  <a:pt x="341557" y="377814"/>
                </a:lnTo>
                <a:close/>
              </a:path>
              <a:path w="384175" h="602614">
                <a:moveTo>
                  <a:pt x="383768" y="0"/>
                </a:moveTo>
                <a:lnTo>
                  <a:pt x="225745" y="0"/>
                </a:lnTo>
                <a:lnTo>
                  <a:pt x="209662" y="546"/>
                </a:lnTo>
                <a:lnTo>
                  <a:pt x="158023" y="7568"/>
                </a:lnTo>
                <a:lnTo>
                  <a:pt x="122278" y="21094"/>
                </a:lnTo>
                <a:lnTo>
                  <a:pt x="88792" y="43686"/>
                </a:lnTo>
                <a:lnTo>
                  <a:pt x="51546" y="94286"/>
                </a:lnTo>
                <a:lnTo>
                  <a:pt x="39129" y="150536"/>
                </a:lnTo>
                <a:lnTo>
                  <a:pt x="41364" y="173442"/>
                </a:lnTo>
                <a:lnTo>
                  <a:pt x="58811" y="215306"/>
                </a:lnTo>
                <a:lnTo>
                  <a:pt x="92391" y="251736"/>
                </a:lnTo>
                <a:lnTo>
                  <a:pt x="140409" y="271445"/>
                </a:lnTo>
                <a:lnTo>
                  <a:pt x="170061" y="273961"/>
                </a:lnTo>
                <a:lnTo>
                  <a:pt x="175964" y="273938"/>
                </a:lnTo>
                <a:lnTo>
                  <a:pt x="182290" y="273773"/>
                </a:lnTo>
                <a:lnTo>
                  <a:pt x="188897" y="273325"/>
                </a:lnTo>
                <a:lnTo>
                  <a:pt x="195646" y="272453"/>
                </a:lnTo>
                <a:lnTo>
                  <a:pt x="261264" y="272453"/>
                </a:lnTo>
                <a:lnTo>
                  <a:pt x="261864" y="270949"/>
                </a:lnTo>
                <a:lnTo>
                  <a:pt x="266380" y="263421"/>
                </a:lnTo>
                <a:lnTo>
                  <a:pt x="269392" y="257401"/>
                </a:lnTo>
                <a:lnTo>
                  <a:pt x="273907" y="252885"/>
                </a:lnTo>
                <a:lnTo>
                  <a:pt x="206180" y="252885"/>
                </a:lnTo>
                <a:lnTo>
                  <a:pt x="194070" y="251803"/>
                </a:lnTo>
                <a:lnTo>
                  <a:pt x="152944" y="229628"/>
                </a:lnTo>
                <a:lnTo>
                  <a:pt x="119949" y="177653"/>
                </a:lnTo>
                <a:lnTo>
                  <a:pt x="107016" y="133111"/>
                </a:lnTo>
                <a:lnTo>
                  <a:pt x="105346" y="111406"/>
                </a:lnTo>
                <a:lnTo>
                  <a:pt x="106475" y="95878"/>
                </a:lnTo>
                <a:lnTo>
                  <a:pt x="123408" y="52728"/>
                </a:lnTo>
                <a:lnTo>
                  <a:pt x="160867" y="28798"/>
                </a:lnTo>
                <a:lnTo>
                  <a:pt x="176080" y="27126"/>
                </a:lnTo>
                <a:lnTo>
                  <a:pt x="336660" y="27126"/>
                </a:lnTo>
                <a:lnTo>
                  <a:pt x="383768" y="0"/>
                </a:lnTo>
                <a:close/>
              </a:path>
              <a:path w="384175" h="602614">
                <a:moveTo>
                  <a:pt x="336660" y="27126"/>
                </a:moveTo>
                <a:lnTo>
                  <a:pt x="176080" y="27126"/>
                </a:lnTo>
                <a:lnTo>
                  <a:pt x="188193" y="27973"/>
                </a:lnTo>
                <a:lnTo>
                  <a:pt x="199599" y="30510"/>
                </a:lnTo>
                <a:lnTo>
                  <a:pt x="235716" y="57783"/>
                </a:lnTo>
                <a:lnTo>
                  <a:pt x="259068" y="101991"/>
                </a:lnTo>
                <a:lnTo>
                  <a:pt x="270965" y="149408"/>
                </a:lnTo>
                <a:lnTo>
                  <a:pt x="272399" y="173116"/>
                </a:lnTo>
                <a:lnTo>
                  <a:pt x="272375" y="178172"/>
                </a:lnTo>
                <a:lnTo>
                  <a:pt x="263066" y="222408"/>
                </a:lnTo>
                <a:lnTo>
                  <a:pt x="221183" y="250628"/>
                </a:lnTo>
                <a:lnTo>
                  <a:pt x="206180" y="252885"/>
                </a:lnTo>
                <a:lnTo>
                  <a:pt x="273907" y="252885"/>
                </a:lnTo>
                <a:lnTo>
                  <a:pt x="278423" y="246865"/>
                </a:lnTo>
                <a:lnTo>
                  <a:pt x="284935" y="242092"/>
                </a:lnTo>
                <a:lnTo>
                  <a:pt x="291025" y="236895"/>
                </a:lnTo>
                <a:lnTo>
                  <a:pt x="320561" y="203219"/>
                </a:lnTo>
                <a:lnTo>
                  <a:pt x="338126" y="155805"/>
                </a:lnTo>
                <a:lnTo>
                  <a:pt x="340126" y="135484"/>
                </a:lnTo>
                <a:lnTo>
                  <a:pt x="339820" y="124478"/>
                </a:lnTo>
                <a:lnTo>
                  <a:pt x="330719" y="86970"/>
                </a:lnTo>
                <a:lnTo>
                  <a:pt x="316046" y="58892"/>
                </a:lnTo>
                <a:lnTo>
                  <a:pt x="311530" y="52894"/>
                </a:lnTo>
                <a:lnTo>
                  <a:pt x="285945" y="28599"/>
                </a:lnTo>
                <a:lnTo>
                  <a:pt x="334102" y="28599"/>
                </a:lnTo>
                <a:lnTo>
                  <a:pt x="336660" y="271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201052" y="3136324"/>
            <a:ext cx="40640" cy="83185"/>
          </a:xfrm>
          <a:custGeom>
            <a:avLst/>
            <a:gdLst/>
            <a:ahLst/>
            <a:cxnLst/>
            <a:rect l="l" t="t" r="r" b="b"/>
            <a:pathLst>
              <a:path w="40640" h="83185">
                <a:moveTo>
                  <a:pt x="40619" y="0"/>
                </a:moveTo>
                <a:lnTo>
                  <a:pt x="0" y="0"/>
                </a:lnTo>
                <a:lnTo>
                  <a:pt x="0" y="82781"/>
                </a:lnTo>
                <a:lnTo>
                  <a:pt x="40619" y="82781"/>
                </a:lnTo>
                <a:lnTo>
                  <a:pt x="406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18281" y="3116756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6184" y="0"/>
                </a:lnTo>
              </a:path>
            </a:pathLst>
          </a:custGeom>
          <a:ln w="391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201052" y="3014387"/>
            <a:ext cx="40640" cy="83185"/>
          </a:xfrm>
          <a:custGeom>
            <a:avLst/>
            <a:gdLst/>
            <a:ahLst/>
            <a:cxnLst/>
            <a:rect l="l" t="t" r="r" b="b"/>
            <a:pathLst>
              <a:path w="40640" h="83185">
                <a:moveTo>
                  <a:pt x="40619" y="0"/>
                </a:moveTo>
                <a:lnTo>
                  <a:pt x="0" y="0"/>
                </a:lnTo>
                <a:lnTo>
                  <a:pt x="0" y="82801"/>
                </a:lnTo>
                <a:lnTo>
                  <a:pt x="40619" y="82801"/>
                </a:lnTo>
                <a:lnTo>
                  <a:pt x="406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610360" y="4354195"/>
            <a:ext cx="869315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AVISO: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Este conteúdo contém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materiais publieditoriais. 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Todas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informações sobre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franquias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presentes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nas páginas  identificadas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como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tais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(como investimento, taxas, faturamento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prazo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retorno, entre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outras) são de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única 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responsabilidade das respectivas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marcas.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 Guia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Franquias de Sucesso não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recomenda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nem endossa nenhuma</a:t>
            </a:r>
            <a:r>
              <a:rPr sz="1400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franquia.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07535"/>
            <a:ext cx="2362199" cy="1883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24743" y="1949195"/>
            <a:ext cx="1667255" cy="1880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0139" y="1940051"/>
            <a:ext cx="3416808" cy="18943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1733" y="6540245"/>
            <a:ext cx="9358630" cy="2540"/>
          </a:xfrm>
          <a:custGeom>
            <a:avLst/>
            <a:gdLst/>
            <a:ahLst/>
            <a:cxnLst/>
            <a:rect l="l" t="t" r="r" b="b"/>
            <a:pathLst>
              <a:path w="9358630" h="2540">
                <a:moveTo>
                  <a:pt x="0" y="0"/>
                </a:moveTo>
                <a:lnTo>
                  <a:pt x="9358122" y="1930"/>
                </a:lnTo>
              </a:path>
            </a:pathLst>
          </a:custGeom>
          <a:ln w="19049">
            <a:solidFill>
              <a:srgbClr val="D0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9340" y="6337903"/>
            <a:ext cx="1083863" cy="3283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7632" y="6715748"/>
            <a:ext cx="922655" cy="0"/>
          </a:xfrm>
          <a:custGeom>
            <a:avLst/>
            <a:gdLst/>
            <a:ahLst/>
            <a:cxnLst/>
            <a:rect l="l" t="t" r="r" b="b"/>
            <a:pathLst>
              <a:path w="922655">
                <a:moveTo>
                  <a:pt x="0" y="0"/>
                </a:moveTo>
                <a:lnTo>
                  <a:pt x="922377" y="0"/>
                </a:lnTo>
              </a:path>
            </a:pathLst>
          </a:custGeom>
          <a:ln w="7740">
            <a:solidFill>
              <a:srgbClr val="BB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3676015" cy="1630680"/>
          </a:xfrm>
          <a:custGeom>
            <a:avLst/>
            <a:gdLst/>
            <a:ahLst/>
            <a:cxnLst/>
            <a:rect l="l" t="t" r="r" b="b"/>
            <a:pathLst>
              <a:path w="3676015" h="1630680">
                <a:moveTo>
                  <a:pt x="0" y="1630679"/>
                </a:moveTo>
                <a:lnTo>
                  <a:pt x="3675888" y="1630679"/>
                </a:lnTo>
                <a:lnTo>
                  <a:pt x="3675888" y="0"/>
                </a:lnTo>
                <a:lnTo>
                  <a:pt x="0" y="0"/>
                </a:lnTo>
                <a:lnTo>
                  <a:pt x="0" y="1630679"/>
                </a:lnTo>
                <a:close/>
              </a:path>
            </a:pathLst>
          </a:custGeom>
          <a:solidFill>
            <a:srgbClr val="41A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91718" y="293623"/>
            <a:ext cx="247840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/>
              <a:t>ÍNDICE</a:t>
            </a:r>
            <a:endParaRPr sz="6000"/>
          </a:p>
        </p:txBody>
      </p:sp>
      <p:sp>
        <p:nvSpPr>
          <p:cNvPr id="10" name="object 10"/>
          <p:cNvSpPr/>
          <p:nvPr/>
        </p:nvSpPr>
        <p:spPr>
          <a:xfrm>
            <a:off x="4631435" y="1943100"/>
            <a:ext cx="2464435" cy="1889760"/>
          </a:xfrm>
          <a:custGeom>
            <a:avLst/>
            <a:gdLst/>
            <a:ahLst/>
            <a:cxnLst/>
            <a:rect l="l" t="t" r="r" b="b"/>
            <a:pathLst>
              <a:path w="2464434" h="1889760">
                <a:moveTo>
                  <a:pt x="0" y="1889760"/>
                </a:moveTo>
                <a:lnTo>
                  <a:pt x="2464308" y="1889760"/>
                </a:lnTo>
                <a:lnTo>
                  <a:pt x="2464308" y="0"/>
                </a:lnTo>
                <a:lnTo>
                  <a:pt x="0" y="0"/>
                </a:lnTo>
                <a:lnTo>
                  <a:pt x="0" y="1889760"/>
                </a:lnTo>
                <a:close/>
              </a:path>
            </a:pathLst>
          </a:custGeom>
          <a:solidFill>
            <a:srgbClr val="159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79564" y="1943100"/>
            <a:ext cx="1958339" cy="1889760"/>
          </a:xfrm>
          <a:custGeom>
            <a:avLst/>
            <a:gdLst/>
            <a:ahLst/>
            <a:cxnLst/>
            <a:rect l="l" t="t" r="r" b="b"/>
            <a:pathLst>
              <a:path w="1958340" h="1889760">
                <a:moveTo>
                  <a:pt x="0" y="1889760"/>
                </a:moveTo>
                <a:lnTo>
                  <a:pt x="1958339" y="1889760"/>
                </a:lnTo>
                <a:lnTo>
                  <a:pt x="1958339" y="0"/>
                </a:lnTo>
                <a:lnTo>
                  <a:pt x="0" y="0"/>
                </a:lnTo>
                <a:lnTo>
                  <a:pt x="0" y="1889760"/>
                </a:lnTo>
                <a:close/>
              </a:path>
            </a:pathLst>
          </a:custGeom>
          <a:solidFill>
            <a:srgbClr val="41A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21723" y="1940051"/>
            <a:ext cx="1303020" cy="1889760"/>
          </a:xfrm>
          <a:custGeom>
            <a:avLst/>
            <a:gdLst/>
            <a:ahLst/>
            <a:cxnLst/>
            <a:rect l="l" t="t" r="r" b="b"/>
            <a:pathLst>
              <a:path w="1303020" h="1889760">
                <a:moveTo>
                  <a:pt x="0" y="1889760"/>
                </a:moveTo>
                <a:lnTo>
                  <a:pt x="1303020" y="1889760"/>
                </a:lnTo>
                <a:lnTo>
                  <a:pt x="1303020" y="0"/>
                </a:lnTo>
                <a:lnTo>
                  <a:pt x="0" y="0"/>
                </a:lnTo>
                <a:lnTo>
                  <a:pt x="0" y="1889760"/>
                </a:lnTo>
                <a:close/>
              </a:path>
            </a:pathLst>
          </a:custGeom>
          <a:solidFill>
            <a:srgbClr val="88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31635" y="3909059"/>
            <a:ext cx="2809240" cy="1889760"/>
          </a:xfrm>
          <a:custGeom>
            <a:avLst/>
            <a:gdLst/>
            <a:ahLst/>
            <a:cxnLst/>
            <a:rect l="l" t="t" r="r" b="b"/>
            <a:pathLst>
              <a:path w="2809240" h="1889760">
                <a:moveTo>
                  <a:pt x="0" y="1889760"/>
                </a:moveTo>
                <a:lnTo>
                  <a:pt x="2808732" y="1889760"/>
                </a:lnTo>
                <a:lnTo>
                  <a:pt x="2808732" y="0"/>
                </a:lnTo>
                <a:lnTo>
                  <a:pt x="0" y="0"/>
                </a:lnTo>
                <a:lnTo>
                  <a:pt x="0" y="1889760"/>
                </a:lnTo>
                <a:close/>
              </a:path>
            </a:pathLst>
          </a:custGeom>
          <a:solidFill>
            <a:srgbClr val="88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36380" y="3909059"/>
            <a:ext cx="3055620" cy="1889760"/>
          </a:xfrm>
          <a:custGeom>
            <a:avLst/>
            <a:gdLst/>
            <a:ahLst/>
            <a:cxnLst/>
            <a:rect l="l" t="t" r="r" b="b"/>
            <a:pathLst>
              <a:path w="3055620" h="1889760">
                <a:moveTo>
                  <a:pt x="0" y="1889760"/>
                </a:moveTo>
                <a:lnTo>
                  <a:pt x="3055620" y="1889760"/>
                </a:lnTo>
                <a:lnTo>
                  <a:pt x="3055620" y="0"/>
                </a:lnTo>
                <a:lnTo>
                  <a:pt x="0" y="0"/>
                </a:lnTo>
                <a:lnTo>
                  <a:pt x="0" y="1889760"/>
                </a:lnTo>
                <a:close/>
              </a:path>
            </a:pathLst>
          </a:custGeom>
          <a:solidFill>
            <a:srgbClr val="0075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943100"/>
            <a:ext cx="1630680" cy="1889760"/>
          </a:xfrm>
          <a:custGeom>
            <a:avLst/>
            <a:gdLst/>
            <a:ahLst/>
            <a:cxnLst/>
            <a:rect l="l" t="t" r="r" b="b"/>
            <a:pathLst>
              <a:path w="1630680" h="1889760">
                <a:moveTo>
                  <a:pt x="0" y="1889760"/>
                </a:moveTo>
                <a:lnTo>
                  <a:pt x="1630680" y="1889760"/>
                </a:lnTo>
                <a:lnTo>
                  <a:pt x="1630680" y="0"/>
                </a:lnTo>
                <a:lnTo>
                  <a:pt x="0" y="0"/>
                </a:lnTo>
                <a:lnTo>
                  <a:pt x="0" y="1889760"/>
                </a:lnTo>
                <a:close/>
              </a:path>
            </a:pathLst>
          </a:custGeom>
          <a:solidFill>
            <a:srgbClr val="41A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57378" y="3158744"/>
            <a:ext cx="1335405" cy="521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75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INTRODUÇÃO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835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pág.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03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378196" y="2142744"/>
            <a:ext cx="859790" cy="861060"/>
          </a:xfrm>
          <a:custGeom>
            <a:avLst/>
            <a:gdLst/>
            <a:ahLst/>
            <a:cxnLst/>
            <a:rect l="l" t="t" r="r" b="b"/>
            <a:pathLst>
              <a:path w="859789" h="861060">
                <a:moveTo>
                  <a:pt x="389508" y="80771"/>
                </a:moveTo>
                <a:lnTo>
                  <a:pt x="340696" y="83815"/>
                </a:lnTo>
                <a:lnTo>
                  <a:pt x="293679" y="92699"/>
                </a:lnTo>
                <a:lnTo>
                  <a:pt x="248826" y="107058"/>
                </a:lnTo>
                <a:lnTo>
                  <a:pt x="206503" y="126523"/>
                </a:lnTo>
                <a:lnTo>
                  <a:pt x="167077" y="150728"/>
                </a:lnTo>
                <a:lnTo>
                  <a:pt x="130915" y="179306"/>
                </a:lnTo>
                <a:lnTo>
                  <a:pt x="98384" y="211888"/>
                </a:lnTo>
                <a:lnTo>
                  <a:pt x="69851" y="248108"/>
                </a:lnTo>
                <a:lnTo>
                  <a:pt x="45683" y="287598"/>
                </a:lnTo>
                <a:lnTo>
                  <a:pt x="26247" y="329991"/>
                </a:lnTo>
                <a:lnTo>
                  <a:pt x="11910" y="374920"/>
                </a:lnTo>
                <a:lnTo>
                  <a:pt x="3038" y="422017"/>
                </a:lnTo>
                <a:lnTo>
                  <a:pt x="0" y="470915"/>
                </a:lnTo>
                <a:lnTo>
                  <a:pt x="3038" y="519814"/>
                </a:lnTo>
                <a:lnTo>
                  <a:pt x="11910" y="566911"/>
                </a:lnTo>
                <a:lnTo>
                  <a:pt x="26247" y="611840"/>
                </a:lnTo>
                <a:lnTo>
                  <a:pt x="45683" y="654233"/>
                </a:lnTo>
                <a:lnTo>
                  <a:pt x="69851" y="693723"/>
                </a:lnTo>
                <a:lnTo>
                  <a:pt x="98384" y="729943"/>
                </a:lnTo>
                <a:lnTo>
                  <a:pt x="130915" y="762525"/>
                </a:lnTo>
                <a:lnTo>
                  <a:pt x="167077" y="791103"/>
                </a:lnTo>
                <a:lnTo>
                  <a:pt x="206503" y="815308"/>
                </a:lnTo>
                <a:lnTo>
                  <a:pt x="248826" y="834773"/>
                </a:lnTo>
                <a:lnTo>
                  <a:pt x="293679" y="849132"/>
                </a:lnTo>
                <a:lnTo>
                  <a:pt x="340696" y="858016"/>
                </a:lnTo>
                <a:lnTo>
                  <a:pt x="389508" y="861059"/>
                </a:lnTo>
                <a:lnTo>
                  <a:pt x="438319" y="858016"/>
                </a:lnTo>
                <a:lnTo>
                  <a:pt x="485330" y="849132"/>
                </a:lnTo>
                <a:lnTo>
                  <a:pt x="530174" y="834773"/>
                </a:lnTo>
                <a:lnTo>
                  <a:pt x="572486" y="815308"/>
                </a:lnTo>
                <a:lnTo>
                  <a:pt x="611898" y="791103"/>
                </a:lnTo>
                <a:lnTo>
                  <a:pt x="648046" y="762525"/>
                </a:lnTo>
                <a:lnTo>
                  <a:pt x="680562" y="729943"/>
                </a:lnTo>
                <a:lnTo>
                  <a:pt x="709081" y="693723"/>
                </a:lnTo>
                <a:lnTo>
                  <a:pt x="733236" y="654233"/>
                </a:lnTo>
                <a:lnTo>
                  <a:pt x="752660" y="611840"/>
                </a:lnTo>
                <a:lnTo>
                  <a:pt x="766988" y="566911"/>
                </a:lnTo>
                <a:lnTo>
                  <a:pt x="775854" y="519814"/>
                </a:lnTo>
                <a:lnTo>
                  <a:pt x="778890" y="470915"/>
                </a:lnTo>
                <a:lnTo>
                  <a:pt x="389508" y="470915"/>
                </a:lnTo>
                <a:lnTo>
                  <a:pt x="389508" y="80771"/>
                </a:lnTo>
                <a:close/>
              </a:path>
              <a:path w="859789" h="861060">
                <a:moveTo>
                  <a:pt x="470026" y="0"/>
                </a:moveTo>
                <a:lnTo>
                  <a:pt x="470026" y="390143"/>
                </a:lnTo>
                <a:lnTo>
                  <a:pt x="859536" y="390143"/>
                </a:lnTo>
                <a:lnTo>
                  <a:pt x="856497" y="341245"/>
                </a:lnTo>
                <a:lnTo>
                  <a:pt x="847625" y="294148"/>
                </a:lnTo>
                <a:lnTo>
                  <a:pt x="833288" y="249219"/>
                </a:lnTo>
                <a:lnTo>
                  <a:pt x="813852" y="206826"/>
                </a:lnTo>
                <a:lnTo>
                  <a:pt x="789684" y="167336"/>
                </a:lnTo>
                <a:lnTo>
                  <a:pt x="761151" y="131116"/>
                </a:lnTo>
                <a:lnTo>
                  <a:pt x="728620" y="98534"/>
                </a:lnTo>
                <a:lnTo>
                  <a:pt x="692458" y="69956"/>
                </a:lnTo>
                <a:lnTo>
                  <a:pt x="653032" y="45751"/>
                </a:lnTo>
                <a:lnTo>
                  <a:pt x="610709" y="26286"/>
                </a:lnTo>
                <a:lnTo>
                  <a:pt x="565856" y="11927"/>
                </a:lnTo>
                <a:lnTo>
                  <a:pt x="518839" y="3043"/>
                </a:lnTo>
                <a:lnTo>
                  <a:pt x="4700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631435" y="3158109"/>
            <a:ext cx="2464435" cy="521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085">
              <a:lnSpc>
                <a:spcPts val="2075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DADOS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MERCADO</a:t>
            </a:r>
            <a:endParaRPr sz="1800">
              <a:latin typeface="Calibri"/>
              <a:cs typeface="Calibri"/>
            </a:endParaRPr>
          </a:p>
          <a:p>
            <a:pPr marL="172085">
              <a:lnSpc>
                <a:spcPts val="1835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pág.</a:t>
            </a:r>
            <a:r>
              <a:rPr sz="16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04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758683" y="2188464"/>
            <a:ext cx="798830" cy="806450"/>
          </a:xfrm>
          <a:custGeom>
            <a:avLst/>
            <a:gdLst/>
            <a:ahLst/>
            <a:cxnLst/>
            <a:rect l="l" t="t" r="r" b="b"/>
            <a:pathLst>
              <a:path w="798829" h="806450">
                <a:moveTo>
                  <a:pt x="399288" y="0"/>
                </a:moveTo>
                <a:lnTo>
                  <a:pt x="352543" y="2697"/>
                </a:lnTo>
                <a:lnTo>
                  <a:pt x="307430" y="10592"/>
                </a:lnTo>
                <a:lnTo>
                  <a:pt x="264240" y="23389"/>
                </a:lnTo>
                <a:lnTo>
                  <a:pt x="223268" y="40792"/>
                </a:lnTo>
                <a:lnTo>
                  <a:pt x="184806" y="62506"/>
                </a:lnTo>
                <a:lnTo>
                  <a:pt x="149147" y="88234"/>
                </a:lnTo>
                <a:lnTo>
                  <a:pt x="116585" y="117681"/>
                </a:lnTo>
                <a:lnTo>
                  <a:pt x="87414" y="150551"/>
                </a:lnTo>
                <a:lnTo>
                  <a:pt x="61926" y="186549"/>
                </a:lnTo>
                <a:lnTo>
                  <a:pt x="40414" y="225378"/>
                </a:lnTo>
                <a:lnTo>
                  <a:pt x="23173" y="266744"/>
                </a:lnTo>
                <a:lnTo>
                  <a:pt x="10494" y="310349"/>
                </a:lnTo>
                <a:lnTo>
                  <a:pt x="2672" y="355899"/>
                </a:lnTo>
                <a:lnTo>
                  <a:pt x="0" y="403098"/>
                </a:lnTo>
                <a:lnTo>
                  <a:pt x="2680" y="450341"/>
                </a:lnTo>
                <a:lnTo>
                  <a:pt x="10494" y="495846"/>
                </a:lnTo>
                <a:lnTo>
                  <a:pt x="23173" y="539451"/>
                </a:lnTo>
                <a:lnTo>
                  <a:pt x="40414" y="580817"/>
                </a:lnTo>
                <a:lnTo>
                  <a:pt x="61926" y="619646"/>
                </a:lnTo>
                <a:lnTo>
                  <a:pt x="87414" y="655644"/>
                </a:lnTo>
                <a:lnTo>
                  <a:pt x="116586" y="688514"/>
                </a:lnTo>
                <a:lnTo>
                  <a:pt x="149147" y="717961"/>
                </a:lnTo>
                <a:lnTo>
                  <a:pt x="184806" y="743689"/>
                </a:lnTo>
                <a:lnTo>
                  <a:pt x="223268" y="765403"/>
                </a:lnTo>
                <a:lnTo>
                  <a:pt x="264240" y="782806"/>
                </a:lnTo>
                <a:lnTo>
                  <a:pt x="307430" y="795603"/>
                </a:lnTo>
                <a:lnTo>
                  <a:pt x="352543" y="803498"/>
                </a:lnTo>
                <a:lnTo>
                  <a:pt x="399288" y="806196"/>
                </a:lnTo>
                <a:lnTo>
                  <a:pt x="446032" y="803498"/>
                </a:lnTo>
                <a:lnTo>
                  <a:pt x="491145" y="795603"/>
                </a:lnTo>
                <a:lnTo>
                  <a:pt x="534335" y="782806"/>
                </a:lnTo>
                <a:lnTo>
                  <a:pt x="575307" y="765403"/>
                </a:lnTo>
                <a:lnTo>
                  <a:pt x="613769" y="743689"/>
                </a:lnTo>
                <a:lnTo>
                  <a:pt x="631869" y="730631"/>
                </a:lnTo>
                <a:lnTo>
                  <a:pt x="399288" y="730631"/>
                </a:lnTo>
                <a:lnTo>
                  <a:pt x="351658" y="727047"/>
                </a:lnTo>
                <a:lnTo>
                  <a:pt x="306097" y="716646"/>
                </a:lnTo>
                <a:lnTo>
                  <a:pt x="263125" y="699955"/>
                </a:lnTo>
                <a:lnTo>
                  <a:pt x="223262" y="677499"/>
                </a:lnTo>
                <a:lnTo>
                  <a:pt x="187028" y="649805"/>
                </a:lnTo>
                <a:lnTo>
                  <a:pt x="154941" y="617399"/>
                </a:lnTo>
                <a:lnTo>
                  <a:pt x="127523" y="580806"/>
                </a:lnTo>
                <a:lnTo>
                  <a:pt x="105293" y="540554"/>
                </a:lnTo>
                <a:lnTo>
                  <a:pt x="88771" y="497167"/>
                </a:lnTo>
                <a:lnTo>
                  <a:pt x="78477" y="451173"/>
                </a:lnTo>
                <a:lnTo>
                  <a:pt x="74930" y="403098"/>
                </a:lnTo>
                <a:lnTo>
                  <a:pt x="78477" y="354306"/>
                </a:lnTo>
                <a:lnTo>
                  <a:pt x="88771" y="307868"/>
                </a:lnTo>
                <a:lnTo>
                  <a:pt x="105293" y="264267"/>
                </a:lnTo>
                <a:lnTo>
                  <a:pt x="127523" y="223986"/>
                </a:lnTo>
                <a:lnTo>
                  <a:pt x="154941" y="187508"/>
                </a:lnTo>
                <a:lnTo>
                  <a:pt x="187028" y="155316"/>
                </a:lnTo>
                <a:lnTo>
                  <a:pt x="223262" y="127894"/>
                </a:lnTo>
                <a:lnTo>
                  <a:pt x="263125" y="105725"/>
                </a:lnTo>
                <a:lnTo>
                  <a:pt x="306097" y="89291"/>
                </a:lnTo>
                <a:lnTo>
                  <a:pt x="351658" y="79077"/>
                </a:lnTo>
                <a:lnTo>
                  <a:pt x="399288" y="75564"/>
                </a:lnTo>
                <a:lnTo>
                  <a:pt x="631869" y="75564"/>
                </a:lnTo>
                <a:lnTo>
                  <a:pt x="613769" y="62506"/>
                </a:lnTo>
                <a:lnTo>
                  <a:pt x="575307" y="40792"/>
                </a:lnTo>
                <a:lnTo>
                  <a:pt x="534335" y="23389"/>
                </a:lnTo>
                <a:lnTo>
                  <a:pt x="491145" y="10592"/>
                </a:lnTo>
                <a:lnTo>
                  <a:pt x="446032" y="2697"/>
                </a:lnTo>
                <a:lnTo>
                  <a:pt x="399288" y="0"/>
                </a:lnTo>
                <a:close/>
              </a:path>
              <a:path w="798829" h="806450">
                <a:moveTo>
                  <a:pt x="631869" y="75564"/>
                </a:moveTo>
                <a:lnTo>
                  <a:pt x="399288" y="75564"/>
                </a:lnTo>
                <a:lnTo>
                  <a:pt x="446917" y="79077"/>
                </a:lnTo>
                <a:lnTo>
                  <a:pt x="492478" y="89291"/>
                </a:lnTo>
                <a:lnTo>
                  <a:pt x="535450" y="105725"/>
                </a:lnTo>
                <a:lnTo>
                  <a:pt x="575313" y="127894"/>
                </a:lnTo>
                <a:lnTo>
                  <a:pt x="611547" y="155316"/>
                </a:lnTo>
                <a:lnTo>
                  <a:pt x="643634" y="187508"/>
                </a:lnTo>
                <a:lnTo>
                  <a:pt x="671052" y="223986"/>
                </a:lnTo>
                <a:lnTo>
                  <a:pt x="693282" y="264267"/>
                </a:lnTo>
                <a:lnTo>
                  <a:pt x="709804" y="307868"/>
                </a:lnTo>
                <a:lnTo>
                  <a:pt x="720098" y="354306"/>
                </a:lnTo>
                <a:lnTo>
                  <a:pt x="723646" y="403098"/>
                </a:lnTo>
                <a:lnTo>
                  <a:pt x="720098" y="451173"/>
                </a:lnTo>
                <a:lnTo>
                  <a:pt x="709804" y="497167"/>
                </a:lnTo>
                <a:lnTo>
                  <a:pt x="693282" y="540554"/>
                </a:lnTo>
                <a:lnTo>
                  <a:pt x="671044" y="580817"/>
                </a:lnTo>
                <a:lnTo>
                  <a:pt x="643634" y="617399"/>
                </a:lnTo>
                <a:lnTo>
                  <a:pt x="611547" y="649805"/>
                </a:lnTo>
                <a:lnTo>
                  <a:pt x="575313" y="677499"/>
                </a:lnTo>
                <a:lnTo>
                  <a:pt x="535450" y="699955"/>
                </a:lnTo>
                <a:lnTo>
                  <a:pt x="492478" y="716646"/>
                </a:lnTo>
                <a:lnTo>
                  <a:pt x="446917" y="727047"/>
                </a:lnTo>
                <a:lnTo>
                  <a:pt x="399288" y="730631"/>
                </a:lnTo>
                <a:lnTo>
                  <a:pt x="631869" y="730631"/>
                </a:lnTo>
                <a:lnTo>
                  <a:pt x="681989" y="688514"/>
                </a:lnTo>
                <a:lnTo>
                  <a:pt x="711161" y="655644"/>
                </a:lnTo>
                <a:lnTo>
                  <a:pt x="736649" y="619646"/>
                </a:lnTo>
                <a:lnTo>
                  <a:pt x="758165" y="580806"/>
                </a:lnTo>
                <a:lnTo>
                  <a:pt x="775402" y="539451"/>
                </a:lnTo>
                <a:lnTo>
                  <a:pt x="788081" y="495846"/>
                </a:lnTo>
                <a:lnTo>
                  <a:pt x="795903" y="450296"/>
                </a:lnTo>
                <a:lnTo>
                  <a:pt x="798576" y="403098"/>
                </a:lnTo>
                <a:lnTo>
                  <a:pt x="795903" y="355899"/>
                </a:lnTo>
                <a:lnTo>
                  <a:pt x="788081" y="310349"/>
                </a:lnTo>
                <a:lnTo>
                  <a:pt x="775402" y="266744"/>
                </a:lnTo>
                <a:lnTo>
                  <a:pt x="758161" y="225378"/>
                </a:lnTo>
                <a:lnTo>
                  <a:pt x="736649" y="186549"/>
                </a:lnTo>
                <a:lnTo>
                  <a:pt x="711161" y="150551"/>
                </a:lnTo>
                <a:lnTo>
                  <a:pt x="681989" y="117681"/>
                </a:lnTo>
                <a:lnTo>
                  <a:pt x="649428" y="88234"/>
                </a:lnTo>
                <a:lnTo>
                  <a:pt x="631869" y="75564"/>
                </a:lnTo>
                <a:close/>
              </a:path>
              <a:path w="798829" h="806450">
                <a:moveTo>
                  <a:pt x="237109" y="352678"/>
                </a:moveTo>
                <a:lnTo>
                  <a:pt x="222039" y="355484"/>
                </a:lnTo>
                <a:lnTo>
                  <a:pt x="210184" y="363315"/>
                </a:lnTo>
                <a:lnTo>
                  <a:pt x="202426" y="375288"/>
                </a:lnTo>
                <a:lnTo>
                  <a:pt x="199644" y="390525"/>
                </a:lnTo>
                <a:lnTo>
                  <a:pt x="200284" y="397543"/>
                </a:lnTo>
                <a:lnTo>
                  <a:pt x="202390" y="404288"/>
                </a:lnTo>
                <a:lnTo>
                  <a:pt x="206234" y="410438"/>
                </a:lnTo>
                <a:lnTo>
                  <a:pt x="212090" y="415671"/>
                </a:lnTo>
                <a:lnTo>
                  <a:pt x="324358" y="529082"/>
                </a:lnTo>
                <a:lnTo>
                  <a:pt x="329624" y="535011"/>
                </a:lnTo>
                <a:lnTo>
                  <a:pt x="335724" y="538892"/>
                </a:lnTo>
                <a:lnTo>
                  <a:pt x="342395" y="541012"/>
                </a:lnTo>
                <a:lnTo>
                  <a:pt x="349376" y="541655"/>
                </a:lnTo>
                <a:lnTo>
                  <a:pt x="356405" y="541012"/>
                </a:lnTo>
                <a:lnTo>
                  <a:pt x="363410" y="538892"/>
                </a:lnTo>
                <a:lnTo>
                  <a:pt x="370415" y="535011"/>
                </a:lnTo>
                <a:lnTo>
                  <a:pt x="377444" y="529082"/>
                </a:lnTo>
                <a:lnTo>
                  <a:pt x="455439" y="450341"/>
                </a:lnTo>
                <a:lnTo>
                  <a:pt x="349376" y="450341"/>
                </a:lnTo>
                <a:lnTo>
                  <a:pt x="265175" y="362203"/>
                </a:lnTo>
                <a:lnTo>
                  <a:pt x="258129" y="358036"/>
                </a:lnTo>
                <a:lnTo>
                  <a:pt x="251094" y="355060"/>
                </a:lnTo>
                <a:lnTo>
                  <a:pt x="244084" y="353274"/>
                </a:lnTo>
                <a:lnTo>
                  <a:pt x="237109" y="352678"/>
                </a:lnTo>
                <a:close/>
              </a:path>
              <a:path w="798829" h="806450">
                <a:moveTo>
                  <a:pt x="549021" y="264540"/>
                </a:moveTo>
                <a:lnTo>
                  <a:pt x="349376" y="450341"/>
                </a:lnTo>
                <a:lnTo>
                  <a:pt x="455439" y="450341"/>
                </a:lnTo>
                <a:lnTo>
                  <a:pt x="577088" y="327533"/>
                </a:lnTo>
                <a:lnTo>
                  <a:pt x="586486" y="302260"/>
                </a:lnTo>
                <a:lnTo>
                  <a:pt x="583703" y="287097"/>
                </a:lnTo>
                <a:lnTo>
                  <a:pt x="575945" y="275161"/>
                </a:lnTo>
                <a:lnTo>
                  <a:pt x="564090" y="267344"/>
                </a:lnTo>
                <a:lnTo>
                  <a:pt x="549021" y="2645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358888" y="3158109"/>
            <a:ext cx="1184275" cy="521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75"/>
              </a:lnSpc>
              <a:spcBef>
                <a:spcPts val="100"/>
              </a:spcBef>
            </a:pP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VANTAGENS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835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pág.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05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381870" y="3158109"/>
            <a:ext cx="951865" cy="521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75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AFIOS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835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pág.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06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62200" y="3909059"/>
            <a:ext cx="1724025" cy="1885314"/>
          </a:xfrm>
          <a:prstGeom prst="rect">
            <a:avLst/>
          </a:prstGeom>
          <a:solidFill>
            <a:srgbClr val="0075D5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57480">
              <a:lnSpc>
                <a:spcPts val="2075"/>
              </a:lnSpc>
              <a:spcBef>
                <a:spcPts val="137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CUIDADOS</a:t>
            </a:r>
            <a:endParaRPr sz="1800">
              <a:latin typeface="Calibri"/>
              <a:cs typeface="Calibri"/>
            </a:endParaRPr>
          </a:p>
          <a:p>
            <a:pPr marL="157480">
              <a:lnSpc>
                <a:spcPts val="1835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pág.</a:t>
            </a:r>
            <a:r>
              <a:rPr sz="16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07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180332" y="3907535"/>
            <a:ext cx="1958339" cy="1889760"/>
          </a:xfrm>
          <a:custGeom>
            <a:avLst/>
            <a:gdLst/>
            <a:ahLst/>
            <a:cxnLst/>
            <a:rect l="l" t="t" r="r" b="b"/>
            <a:pathLst>
              <a:path w="1958339" h="1889760">
                <a:moveTo>
                  <a:pt x="0" y="1889760"/>
                </a:moveTo>
                <a:lnTo>
                  <a:pt x="1958339" y="1889760"/>
                </a:lnTo>
                <a:lnTo>
                  <a:pt x="1958339" y="0"/>
                </a:lnTo>
                <a:lnTo>
                  <a:pt x="0" y="0"/>
                </a:lnTo>
                <a:lnTo>
                  <a:pt x="0" y="1889760"/>
                </a:lnTo>
                <a:close/>
              </a:path>
            </a:pathLst>
          </a:custGeom>
          <a:solidFill>
            <a:srgbClr val="41A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180332" y="5123179"/>
            <a:ext cx="1958339" cy="521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>
              <a:lnSpc>
                <a:spcPts val="2075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INVESTIMENTO</a:t>
            </a:r>
            <a:endParaRPr sz="1800">
              <a:latin typeface="Calibri"/>
              <a:cs typeface="Calibri"/>
            </a:endParaRPr>
          </a:p>
          <a:p>
            <a:pPr marL="192405">
              <a:lnSpc>
                <a:spcPts val="1835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pág.</a:t>
            </a:r>
            <a:r>
              <a:rPr sz="16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08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730495" y="4333774"/>
            <a:ext cx="788670" cy="610235"/>
          </a:xfrm>
          <a:custGeom>
            <a:avLst/>
            <a:gdLst/>
            <a:ahLst/>
            <a:cxnLst/>
            <a:rect l="l" t="t" r="r" b="b"/>
            <a:pathLst>
              <a:path w="788670" h="610235">
                <a:moveTo>
                  <a:pt x="191071" y="0"/>
                </a:moveTo>
                <a:lnTo>
                  <a:pt x="182373" y="90"/>
                </a:lnTo>
                <a:lnTo>
                  <a:pt x="173674" y="727"/>
                </a:lnTo>
                <a:lnTo>
                  <a:pt x="164976" y="2456"/>
                </a:lnTo>
                <a:lnTo>
                  <a:pt x="156277" y="5821"/>
                </a:lnTo>
                <a:lnTo>
                  <a:pt x="156277" y="81308"/>
                </a:lnTo>
                <a:lnTo>
                  <a:pt x="124656" y="108535"/>
                </a:lnTo>
                <a:lnTo>
                  <a:pt x="99014" y="137940"/>
                </a:lnTo>
                <a:lnTo>
                  <a:pt x="78808" y="169524"/>
                </a:lnTo>
                <a:lnTo>
                  <a:pt x="63495" y="203290"/>
                </a:lnTo>
                <a:lnTo>
                  <a:pt x="40299" y="203290"/>
                </a:lnTo>
                <a:lnTo>
                  <a:pt x="23265" y="207282"/>
                </a:lnTo>
                <a:lnTo>
                  <a:pt x="8405" y="217807"/>
                </a:lnTo>
                <a:lnTo>
                  <a:pt x="0" y="229708"/>
                </a:lnTo>
                <a:lnTo>
                  <a:pt x="0" y="324455"/>
                </a:lnTo>
                <a:lnTo>
                  <a:pt x="8405" y="336138"/>
                </a:lnTo>
                <a:lnTo>
                  <a:pt x="23265" y="345304"/>
                </a:lnTo>
                <a:lnTo>
                  <a:pt x="40299" y="348480"/>
                </a:lnTo>
                <a:lnTo>
                  <a:pt x="63495" y="348480"/>
                </a:lnTo>
                <a:lnTo>
                  <a:pt x="78808" y="385599"/>
                </a:lnTo>
                <a:lnTo>
                  <a:pt x="99014" y="418904"/>
                </a:lnTo>
                <a:lnTo>
                  <a:pt x="124656" y="448941"/>
                </a:lnTo>
                <a:lnTo>
                  <a:pt x="156277" y="476256"/>
                </a:lnTo>
                <a:lnTo>
                  <a:pt x="156277" y="563374"/>
                </a:lnTo>
                <a:lnTo>
                  <a:pt x="160264" y="580436"/>
                </a:lnTo>
                <a:lnTo>
                  <a:pt x="170774" y="595319"/>
                </a:lnTo>
                <a:lnTo>
                  <a:pt x="185631" y="605846"/>
                </a:lnTo>
                <a:lnTo>
                  <a:pt x="202661" y="609839"/>
                </a:lnTo>
                <a:lnTo>
                  <a:pt x="254858" y="609839"/>
                </a:lnTo>
                <a:lnTo>
                  <a:pt x="271890" y="605846"/>
                </a:lnTo>
                <a:lnTo>
                  <a:pt x="286747" y="595319"/>
                </a:lnTo>
                <a:lnTo>
                  <a:pt x="297256" y="580436"/>
                </a:lnTo>
                <a:lnTo>
                  <a:pt x="301242" y="563374"/>
                </a:lnTo>
                <a:lnTo>
                  <a:pt x="301242" y="540142"/>
                </a:lnTo>
                <a:lnTo>
                  <a:pt x="643388" y="540142"/>
                </a:lnTo>
                <a:lnTo>
                  <a:pt x="643388" y="464640"/>
                </a:lnTo>
                <a:lnTo>
                  <a:pt x="682351" y="425803"/>
                </a:lnTo>
                <a:lnTo>
                  <a:pt x="711528" y="380429"/>
                </a:lnTo>
                <a:lnTo>
                  <a:pt x="729833" y="330699"/>
                </a:lnTo>
                <a:lnTo>
                  <a:pt x="736176" y="278796"/>
                </a:lnTo>
                <a:lnTo>
                  <a:pt x="736176" y="272974"/>
                </a:lnTo>
                <a:lnTo>
                  <a:pt x="756557" y="264536"/>
                </a:lnTo>
                <a:lnTo>
                  <a:pt x="773134" y="249018"/>
                </a:lnTo>
                <a:lnTo>
                  <a:pt x="784276" y="228057"/>
                </a:lnTo>
                <a:lnTo>
                  <a:pt x="784530" y="226518"/>
                </a:lnTo>
                <a:lnTo>
                  <a:pt x="730363" y="226518"/>
                </a:lnTo>
                <a:lnTo>
                  <a:pt x="724149" y="210451"/>
                </a:lnTo>
                <a:lnTo>
                  <a:pt x="139333" y="210451"/>
                </a:lnTo>
                <a:lnTo>
                  <a:pt x="133081" y="209092"/>
                </a:lnTo>
                <a:lnTo>
                  <a:pt x="130726" y="202833"/>
                </a:lnTo>
                <a:lnTo>
                  <a:pt x="131632" y="193849"/>
                </a:lnTo>
                <a:lnTo>
                  <a:pt x="158462" y="156814"/>
                </a:lnTo>
                <a:lnTo>
                  <a:pt x="167422" y="154638"/>
                </a:lnTo>
                <a:lnTo>
                  <a:pt x="696573" y="154638"/>
                </a:lnTo>
                <a:lnTo>
                  <a:pt x="694277" y="151012"/>
                </a:lnTo>
                <a:lnTo>
                  <a:pt x="550600" y="151012"/>
                </a:lnTo>
                <a:lnTo>
                  <a:pt x="504118" y="129140"/>
                </a:lnTo>
                <a:lnTo>
                  <a:pt x="452741" y="115439"/>
                </a:lnTo>
                <a:lnTo>
                  <a:pt x="407061" y="110358"/>
                </a:lnTo>
                <a:lnTo>
                  <a:pt x="341833" y="110358"/>
                </a:lnTo>
                <a:lnTo>
                  <a:pt x="333321" y="108360"/>
                </a:lnTo>
                <a:lnTo>
                  <a:pt x="325892" y="103095"/>
                </a:lnTo>
                <a:lnTo>
                  <a:pt x="320635" y="95654"/>
                </a:lnTo>
                <a:lnTo>
                  <a:pt x="318641" y="87129"/>
                </a:lnTo>
                <a:lnTo>
                  <a:pt x="317377" y="75239"/>
                </a:lnTo>
                <a:lnTo>
                  <a:pt x="321547" y="66070"/>
                </a:lnTo>
                <a:lnTo>
                  <a:pt x="330063" y="60168"/>
                </a:lnTo>
                <a:lnTo>
                  <a:pt x="341833" y="58080"/>
                </a:lnTo>
                <a:lnTo>
                  <a:pt x="333140" y="48376"/>
                </a:lnTo>
                <a:lnTo>
                  <a:pt x="324444" y="37035"/>
                </a:lnTo>
                <a:lnTo>
                  <a:pt x="318858" y="29049"/>
                </a:lnTo>
                <a:lnTo>
                  <a:pt x="249065" y="29049"/>
                </a:lnTo>
                <a:lnTo>
                  <a:pt x="238369" y="17159"/>
                </a:lnTo>
                <a:lnTo>
                  <a:pt x="224414" y="7990"/>
                </a:lnTo>
                <a:lnTo>
                  <a:pt x="208286" y="2088"/>
                </a:lnTo>
                <a:lnTo>
                  <a:pt x="191071" y="0"/>
                </a:lnTo>
                <a:close/>
              </a:path>
              <a:path w="788670" h="610235">
                <a:moveTo>
                  <a:pt x="643388" y="540142"/>
                </a:moveTo>
                <a:lnTo>
                  <a:pt x="498404" y="540142"/>
                </a:lnTo>
                <a:lnTo>
                  <a:pt x="498404" y="563374"/>
                </a:lnTo>
                <a:lnTo>
                  <a:pt x="502393" y="580436"/>
                </a:lnTo>
                <a:lnTo>
                  <a:pt x="512909" y="595319"/>
                </a:lnTo>
                <a:lnTo>
                  <a:pt x="527773" y="605846"/>
                </a:lnTo>
                <a:lnTo>
                  <a:pt x="544807" y="609839"/>
                </a:lnTo>
                <a:lnTo>
                  <a:pt x="597004" y="609839"/>
                </a:lnTo>
                <a:lnTo>
                  <a:pt x="614036" y="605846"/>
                </a:lnTo>
                <a:lnTo>
                  <a:pt x="628893" y="595319"/>
                </a:lnTo>
                <a:lnTo>
                  <a:pt x="639402" y="580436"/>
                </a:lnTo>
                <a:lnTo>
                  <a:pt x="643388" y="563374"/>
                </a:lnTo>
                <a:lnTo>
                  <a:pt x="643388" y="540142"/>
                </a:lnTo>
                <a:close/>
              </a:path>
              <a:path w="788670" h="610235">
                <a:moveTo>
                  <a:pt x="498404" y="540142"/>
                </a:moveTo>
                <a:lnTo>
                  <a:pt x="301242" y="540142"/>
                </a:lnTo>
                <a:lnTo>
                  <a:pt x="323083" y="546858"/>
                </a:lnTo>
                <a:lnTo>
                  <a:pt x="345464" y="550306"/>
                </a:lnTo>
                <a:lnTo>
                  <a:pt x="368930" y="551577"/>
                </a:lnTo>
                <a:lnTo>
                  <a:pt x="394030" y="551758"/>
                </a:lnTo>
                <a:lnTo>
                  <a:pt x="420128" y="550760"/>
                </a:lnTo>
                <a:lnTo>
                  <a:pt x="446224" y="548128"/>
                </a:lnTo>
                <a:lnTo>
                  <a:pt x="472317" y="544408"/>
                </a:lnTo>
                <a:lnTo>
                  <a:pt x="498404" y="540142"/>
                </a:lnTo>
                <a:close/>
              </a:path>
              <a:path w="788670" h="610235">
                <a:moveTo>
                  <a:pt x="770954" y="151012"/>
                </a:moveTo>
                <a:lnTo>
                  <a:pt x="759363" y="201104"/>
                </a:lnTo>
                <a:lnTo>
                  <a:pt x="730363" y="226518"/>
                </a:lnTo>
                <a:lnTo>
                  <a:pt x="784530" y="226518"/>
                </a:lnTo>
                <a:lnTo>
                  <a:pt x="788353" y="203290"/>
                </a:lnTo>
                <a:lnTo>
                  <a:pt x="787267" y="186948"/>
                </a:lnTo>
                <a:lnTo>
                  <a:pt x="784006" y="172792"/>
                </a:lnTo>
                <a:lnTo>
                  <a:pt x="778569" y="160815"/>
                </a:lnTo>
                <a:lnTo>
                  <a:pt x="770954" y="151012"/>
                </a:lnTo>
                <a:close/>
              </a:path>
              <a:path w="788670" h="610235">
                <a:moveTo>
                  <a:pt x="696573" y="154638"/>
                </a:moveTo>
                <a:lnTo>
                  <a:pt x="167422" y="154638"/>
                </a:lnTo>
                <a:lnTo>
                  <a:pt x="173676" y="156816"/>
                </a:lnTo>
                <a:lnTo>
                  <a:pt x="176845" y="162265"/>
                </a:lnTo>
                <a:lnTo>
                  <a:pt x="158361" y="200108"/>
                </a:lnTo>
                <a:lnTo>
                  <a:pt x="139333" y="210451"/>
                </a:lnTo>
                <a:lnTo>
                  <a:pt x="724149" y="210451"/>
                </a:lnTo>
                <a:lnTo>
                  <a:pt x="711970" y="178966"/>
                </a:lnTo>
                <a:lnTo>
                  <a:pt x="696573" y="154638"/>
                </a:lnTo>
                <a:close/>
              </a:path>
              <a:path w="788670" h="610235">
                <a:moveTo>
                  <a:pt x="597004" y="58080"/>
                </a:moveTo>
                <a:lnTo>
                  <a:pt x="587304" y="66794"/>
                </a:lnTo>
                <a:lnTo>
                  <a:pt x="575975" y="75506"/>
                </a:lnTo>
                <a:lnTo>
                  <a:pt x="563559" y="84217"/>
                </a:lnTo>
                <a:lnTo>
                  <a:pt x="550600" y="92932"/>
                </a:lnTo>
                <a:lnTo>
                  <a:pt x="555854" y="96377"/>
                </a:lnTo>
                <a:lnTo>
                  <a:pt x="568539" y="101099"/>
                </a:lnTo>
                <a:lnTo>
                  <a:pt x="573792" y="104555"/>
                </a:lnTo>
                <a:lnTo>
                  <a:pt x="583761" y="110814"/>
                </a:lnTo>
                <a:lnTo>
                  <a:pt x="588292" y="119796"/>
                </a:lnTo>
                <a:lnTo>
                  <a:pt x="588476" y="129866"/>
                </a:lnTo>
                <a:lnTo>
                  <a:pt x="585398" y="139388"/>
                </a:lnTo>
                <a:lnTo>
                  <a:pt x="580960" y="146108"/>
                </a:lnTo>
                <a:lnTo>
                  <a:pt x="575975" y="149559"/>
                </a:lnTo>
                <a:lnTo>
                  <a:pt x="569903" y="150830"/>
                </a:lnTo>
                <a:lnTo>
                  <a:pt x="562206" y="151012"/>
                </a:lnTo>
                <a:lnTo>
                  <a:pt x="694277" y="151012"/>
                </a:lnTo>
                <a:lnTo>
                  <a:pt x="683250" y="133588"/>
                </a:lnTo>
                <a:lnTo>
                  <a:pt x="644747" y="92566"/>
                </a:lnTo>
                <a:lnTo>
                  <a:pt x="597004" y="58080"/>
                </a:lnTo>
                <a:close/>
              </a:path>
              <a:path w="788670" h="610235">
                <a:moveTo>
                  <a:pt x="398103" y="109361"/>
                </a:moveTo>
                <a:lnTo>
                  <a:pt x="341833" y="110358"/>
                </a:lnTo>
                <a:lnTo>
                  <a:pt x="407061" y="110358"/>
                </a:lnTo>
                <a:lnTo>
                  <a:pt x="398103" y="109361"/>
                </a:lnTo>
                <a:close/>
              </a:path>
              <a:path w="788670" h="610235">
                <a:moveTo>
                  <a:pt x="307055" y="11623"/>
                </a:moveTo>
                <a:lnTo>
                  <a:pt x="293915" y="15975"/>
                </a:lnTo>
                <a:lnTo>
                  <a:pt x="280232" y="20329"/>
                </a:lnTo>
                <a:lnTo>
                  <a:pt x="265463" y="24686"/>
                </a:lnTo>
                <a:lnTo>
                  <a:pt x="249065" y="29049"/>
                </a:lnTo>
                <a:lnTo>
                  <a:pt x="318858" y="29049"/>
                </a:lnTo>
                <a:lnTo>
                  <a:pt x="315747" y="24602"/>
                </a:lnTo>
                <a:lnTo>
                  <a:pt x="307055" y="116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49136" y="4107275"/>
            <a:ext cx="301625" cy="302260"/>
          </a:xfrm>
          <a:custGeom>
            <a:avLst/>
            <a:gdLst/>
            <a:ahLst/>
            <a:cxnLst/>
            <a:rect l="l" t="t" r="r" b="b"/>
            <a:pathLst>
              <a:path w="301625" h="302260">
                <a:moveTo>
                  <a:pt x="150777" y="0"/>
                </a:moveTo>
                <a:lnTo>
                  <a:pt x="103922" y="7897"/>
                </a:lnTo>
                <a:lnTo>
                  <a:pt x="62633" y="29732"/>
                </a:lnTo>
                <a:lnTo>
                  <a:pt x="29693" y="62718"/>
                </a:lnTo>
                <a:lnTo>
                  <a:pt x="7887" y="104066"/>
                </a:lnTo>
                <a:lnTo>
                  <a:pt x="0" y="150992"/>
                </a:lnTo>
                <a:lnTo>
                  <a:pt x="7887" y="197927"/>
                </a:lnTo>
                <a:lnTo>
                  <a:pt x="29693" y="239282"/>
                </a:lnTo>
                <a:lnTo>
                  <a:pt x="62633" y="272270"/>
                </a:lnTo>
                <a:lnTo>
                  <a:pt x="103922" y="294106"/>
                </a:lnTo>
                <a:lnTo>
                  <a:pt x="150777" y="302004"/>
                </a:lnTo>
                <a:lnTo>
                  <a:pt x="199856" y="294106"/>
                </a:lnTo>
                <a:lnTo>
                  <a:pt x="241424" y="272270"/>
                </a:lnTo>
                <a:lnTo>
                  <a:pt x="252052" y="261350"/>
                </a:lnTo>
                <a:lnTo>
                  <a:pt x="133378" y="261350"/>
                </a:lnTo>
                <a:lnTo>
                  <a:pt x="133378" y="232320"/>
                </a:lnTo>
                <a:lnTo>
                  <a:pt x="124685" y="232229"/>
                </a:lnTo>
                <a:lnTo>
                  <a:pt x="115987" y="231592"/>
                </a:lnTo>
                <a:lnTo>
                  <a:pt x="107284" y="229864"/>
                </a:lnTo>
                <a:lnTo>
                  <a:pt x="98580" y="226498"/>
                </a:lnTo>
                <a:lnTo>
                  <a:pt x="104393" y="197468"/>
                </a:lnTo>
                <a:lnTo>
                  <a:pt x="153775" y="197468"/>
                </a:lnTo>
                <a:lnTo>
                  <a:pt x="155393" y="194377"/>
                </a:lnTo>
                <a:lnTo>
                  <a:pt x="156570" y="185844"/>
                </a:lnTo>
                <a:lnTo>
                  <a:pt x="155393" y="178044"/>
                </a:lnTo>
                <a:lnTo>
                  <a:pt x="151499" y="171329"/>
                </a:lnTo>
                <a:lnTo>
                  <a:pt x="144342" y="164613"/>
                </a:lnTo>
                <a:lnTo>
                  <a:pt x="133378" y="156814"/>
                </a:lnTo>
                <a:lnTo>
                  <a:pt x="118157" y="147917"/>
                </a:lnTo>
                <a:lnTo>
                  <a:pt x="107282" y="137935"/>
                </a:lnTo>
                <a:lnTo>
                  <a:pt x="100756" y="125773"/>
                </a:lnTo>
                <a:lnTo>
                  <a:pt x="98580" y="110338"/>
                </a:lnTo>
                <a:lnTo>
                  <a:pt x="101571" y="94096"/>
                </a:lnTo>
                <a:lnTo>
                  <a:pt x="109455" y="80575"/>
                </a:lnTo>
                <a:lnTo>
                  <a:pt x="120601" y="70322"/>
                </a:lnTo>
                <a:lnTo>
                  <a:pt x="133378" y="63882"/>
                </a:lnTo>
                <a:lnTo>
                  <a:pt x="133378" y="34851"/>
                </a:lnTo>
                <a:lnTo>
                  <a:pt x="246407" y="34851"/>
                </a:lnTo>
                <a:lnTo>
                  <a:pt x="241424" y="29732"/>
                </a:lnTo>
                <a:lnTo>
                  <a:pt x="199856" y="7897"/>
                </a:lnTo>
                <a:lnTo>
                  <a:pt x="150777" y="0"/>
                </a:lnTo>
                <a:close/>
              </a:path>
              <a:path w="301625" h="302260">
                <a:moveTo>
                  <a:pt x="156570" y="87110"/>
                </a:moveTo>
                <a:lnTo>
                  <a:pt x="148058" y="89017"/>
                </a:lnTo>
                <a:lnTo>
                  <a:pt x="140629" y="93647"/>
                </a:lnTo>
                <a:lnTo>
                  <a:pt x="135373" y="99365"/>
                </a:lnTo>
                <a:lnTo>
                  <a:pt x="133378" y="104536"/>
                </a:lnTo>
                <a:lnTo>
                  <a:pt x="134555" y="112344"/>
                </a:lnTo>
                <a:lnTo>
                  <a:pt x="138450" y="119061"/>
                </a:lnTo>
                <a:lnTo>
                  <a:pt x="145606" y="125777"/>
                </a:lnTo>
                <a:lnTo>
                  <a:pt x="156570" y="133586"/>
                </a:lnTo>
                <a:lnTo>
                  <a:pt x="174244" y="143380"/>
                </a:lnTo>
                <a:lnTo>
                  <a:pt x="184846" y="155356"/>
                </a:lnTo>
                <a:lnTo>
                  <a:pt x="190010" y="169511"/>
                </a:lnTo>
                <a:lnTo>
                  <a:pt x="191368" y="185844"/>
                </a:lnTo>
                <a:lnTo>
                  <a:pt x="188378" y="202087"/>
                </a:lnTo>
                <a:lnTo>
                  <a:pt x="180494" y="215609"/>
                </a:lnTo>
                <a:lnTo>
                  <a:pt x="169348" y="225868"/>
                </a:lnTo>
                <a:lnTo>
                  <a:pt x="156570" y="232320"/>
                </a:lnTo>
                <a:lnTo>
                  <a:pt x="156570" y="261350"/>
                </a:lnTo>
                <a:lnTo>
                  <a:pt x="252052" y="261350"/>
                </a:lnTo>
                <a:lnTo>
                  <a:pt x="273530" y="239282"/>
                </a:lnTo>
                <a:lnTo>
                  <a:pt x="294223" y="197927"/>
                </a:lnTo>
                <a:lnTo>
                  <a:pt x="301555" y="150992"/>
                </a:lnTo>
                <a:lnTo>
                  <a:pt x="294223" y="104066"/>
                </a:lnTo>
                <a:lnTo>
                  <a:pt x="291555" y="98734"/>
                </a:lnTo>
                <a:lnTo>
                  <a:pt x="179762" y="98734"/>
                </a:lnTo>
                <a:lnTo>
                  <a:pt x="175327" y="94461"/>
                </a:lnTo>
                <a:lnTo>
                  <a:pt x="170346" y="90739"/>
                </a:lnTo>
                <a:lnTo>
                  <a:pt x="164275" y="88107"/>
                </a:lnTo>
                <a:lnTo>
                  <a:pt x="156570" y="87110"/>
                </a:lnTo>
                <a:close/>
              </a:path>
              <a:path w="301625" h="302260">
                <a:moveTo>
                  <a:pt x="153775" y="197468"/>
                </a:moveTo>
                <a:lnTo>
                  <a:pt x="104393" y="197468"/>
                </a:lnTo>
                <a:lnTo>
                  <a:pt x="118886" y="205446"/>
                </a:lnTo>
                <a:lnTo>
                  <a:pt x="125591" y="208075"/>
                </a:lnTo>
                <a:lnTo>
                  <a:pt x="133378" y="209072"/>
                </a:lnTo>
                <a:lnTo>
                  <a:pt x="144342" y="207077"/>
                </a:lnTo>
                <a:lnTo>
                  <a:pt x="151499" y="201817"/>
                </a:lnTo>
                <a:lnTo>
                  <a:pt x="153775" y="197468"/>
                </a:lnTo>
                <a:close/>
              </a:path>
              <a:path w="301625" h="302260">
                <a:moveTo>
                  <a:pt x="246407" y="34851"/>
                </a:moveTo>
                <a:lnTo>
                  <a:pt x="156570" y="34851"/>
                </a:lnTo>
                <a:lnTo>
                  <a:pt x="156570" y="63882"/>
                </a:lnTo>
                <a:lnTo>
                  <a:pt x="165181" y="63972"/>
                </a:lnTo>
                <a:lnTo>
                  <a:pt x="173245" y="64607"/>
                </a:lnTo>
                <a:lnTo>
                  <a:pt x="180223" y="66330"/>
                </a:lnTo>
                <a:lnTo>
                  <a:pt x="185575" y="69684"/>
                </a:lnTo>
                <a:lnTo>
                  <a:pt x="179762" y="98734"/>
                </a:lnTo>
                <a:lnTo>
                  <a:pt x="291555" y="98734"/>
                </a:lnTo>
                <a:lnTo>
                  <a:pt x="273530" y="62718"/>
                </a:lnTo>
                <a:lnTo>
                  <a:pt x="246407" y="348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231635" y="5123179"/>
            <a:ext cx="2809240" cy="521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9385">
              <a:lnSpc>
                <a:spcPts val="2075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OPINIÃO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ESPECIALISTA</a:t>
            </a:r>
            <a:endParaRPr sz="1800">
              <a:latin typeface="Calibri"/>
              <a:cs typeface="Calibri"/>
            </a:endParaRPr>
          </a:p>
          <a:p>
            <a:pPr marL="159385">
              <a:lnSpc>
                <a:spcPts val="1835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pág.</a:t>
            </a:r>
            <a:r>
              <a:rPr sz="16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09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710163" y="4299050"/>
            <a:ext cx="222885" cy="408940"/>
          </a:xfrm>
          <a:custGeom>
            <a:avLst/>
            <a:gdLst/>
            <a:ahLst/>
            <a:cxnLst/>
            <a:rect l="l" t="t" r="r" b="b"/>
            <a:pathLst>
              <a:path w="222884" h="408939">
                <a:moveTo>
                  <a:pt x="215043" y="0"/>
                </a:moveTo>
                <a:lnTo>
                  <a:pt x="166994" y="12068"/>
                </a:lnTo>
                <a:lnTo>
                  <a:pt x="124417" y="29750"/>
                </a:lnTo>
                <a:lnTo>
                  <a:pt x="87600" y="52900"/>
                </a:lnTo>
                <a:lnTo>
                  <a:pt x="56831" y="81377"/>
                </a:lnTo>
                <a:lnTo>
                  <a:pt x="31751" y="115323"/>
                </a:lnTo>
                <a:lnTo>
                  <a:pt x="14016" y="152580"/>
                </a:lnTo>
                <a:lnTo>
                  <a:pt x="3480" y="193004"/>
                </a:lnTo>
                <a:lnTo>
                  <a:pt x="0" y="236453"/>
                </a:lnTo>
                <a:lnTo>
                  <a:pt x="2568" y="272727"/>
                </a:lnTo>
                <a:lnTo>
                  <a:pt x="22680" y="334911"/>
                </a:lnTo>
                <a:lnTo>
                  <a:pt x="60408" y="381211"/>
                </a:lnTo>
                <a:lnTo>
                  <a:pt x="107113" y="405297"/>
                </a:lnTo>
                <a:lnTo>
                  <a:pt x="133633" y="408416"/>
                </a:lnTo>
                <a:lnTo>
                  <a:pt x="152353" y="406736"/>
                </a:lnTo>
                <a:lnTo>
                  <a:pt x="198143" y="383849"/>
                </a:lnTo>
                <a:lnTo>
                  <a:pt x="221257" y="344770"/>
                </a:lnTo>
                <a:lnTo>
                  <a:pt x="222721" y="330111"/>
                </a:lnTo>
                <a:lnTo>
                  <a:pt x="221257" y="315428"/>
                </a:lnTo>
                <a:lnTo>
                  <a:pt x="198143" y="274835"/>
                </a:lnTo>
                <a:lnTo>
                  <a:pt x="81409" y="259481"/>
                </a:lnTo>
                <a:lnTo>
                  <a:pt x="68184" y="256339"/>
                </a:lnTo>
                <a:lnTo>
                  <a:pt x="58560" y="247007"/>
                </a:lnTo>
                <a:lnTo>
                  <a:pt x="52680" y="231630"/>
                </a:lnTo>
                <a:lnTo>
                  <a:pt x="50688" y="210351"/>
                </a:lnTo>
                <a:lnTo>
                  <a:pt x="55289" y="166706"/>
                </a:lnTo>
                <a:lnTo>
                  <a:pt x="69064" y="129373"/>
                </a:lnTo>
                <a:lnTo>
                  <a:pt x="91969" y="98266"/>
                </a:lnTo>
                <a:lnTo>
                  <a:pt x="123963" y="73301"/>
                </a:lnTo>
                <a:lnTo>
                  <a:pt x="165002" y="54393"/>
                </a:lnTo>
                <a:lnTo>
                  <a:pt x="215043" y="41455"/>
                </a:lnTo>
                <a:lnTo>
                  <a:pt x="215043" y="0"/>
                </a:lnTo>
                <a:close/>
              </a:path>
              <a:path w="222884" h="408939">
                <a:moveTo>
                  <a:pt x="132098" y="250268"/>
                </a:moveTo>
                <a:lnTo>
                  <a:pt x="124874" y="250796"/>
                </a:lnTo>
                <a:lnTo>
                  <a:pt x="116929" y="252188"/>
                </a:lnTo>
                <a:lnTo>
                  <a:pt x="98304" y="256413"/>
                </a:lnTo>
                <a:lnTo>
                  <a:pt x="86017" y="259481"/>
                </a:lnTo>
                <a:lnTo>
                  <a:pt x="175123" y="259481"/>
                </a:lnTo>
                <a:lnTo>
                  <a:pt x="169730" y="256794"/>
                </a:lnTo>
                <a:lnTo>
                  <a:pt x="151922" y="251947"/>
                </a:lnTo>
                <a:lnTo>
                  <a:pt x="132098" y="2502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74196" y="4299050"/>
            <a:ext cx="222885" cy="408940"/>
          </a:xfrm>
          <a:custGeom>
            <a:avLst/>
            <a:gdLst/>
            <a:ahLst/>
            <a:cxnLst/>
            <a:rect l="l" t="t" r="r" b="b"/>
            <a:pathLst>
              <a:path w="222884" h="408939">
                <a:moveTo>
                  <a:pt x="213510" y="0"/>
                </a:moveTo>
                <a:lnTo>
                  <a:pt x="165678" y="12068"/>
                </a:lnTo>
                <a:lnTo>
                  <a:pt x="123461" y="29750"/>
                </a:lnTo>
                <a:lnTo>
                  <a:pt x="86716" y="52900"/>
                </a:lnTo>
                <a:lnTo>
                  <a:pt x="55298" y="81377"/>
                </a:lnTo>
                <a:lnTo>
                  <a:pt x="31106" y="115323"/>
                </a:lnTo>
                <a:lnTo>
                  <a:pt x="13825" y="152580"/>
                </a:lnTo>
                <a:lnTo>
                  <a:pt x="3456" y="193004"/>
                </a:lnTo>
                <a:lnTo>
                  <a:pt x="0" y="236453"/>
                </a:lnTo>
                <a:lnTo>
                  <a:pt x="2328" y="272727"/>
                </a:lnTo>
                <a:lnTo>
                  <a:pt x="21386" y="334911"/>
                </a:lnTo>
                <a:lnTo>
                  <a:pt x="59115" y="381211"/>
                </a:lnTo>
                <a:lnTo>
                  <a:pt x="106874" y="405297"/>
                </a:lnTo>
                <a:lnTo>
                  <a:pt x="133634" y="408416"/>
                </a:lnTo>
                <a:lnTo>
                  <a:pt x="152359" y="406736"/>
                </a:lnTo>
                <a:lnTo>
                  <a:pt x="198165" y="383849"/>
                </a:lnTo>
                <a:lnTo>
                  <a:pt x="221056" y="344770"/>
                </a:lnTo>
                <a:lnTo>
                  <a:pt x="222738" y="330111"/>
                </a:lnTo>
                <a:lnTo>
                  <a:pt x="221275" y="315428"/>
                </a:lnTo>
                <a:lnTo>
                  <a:pt x="198165" y="274835"/>
                </a:lnTo>
                <a:lnTo>
                  <a:pt x="81410" y="259481"/>
                </a:lnTo>
                <a:lnTo>
                  <a:pt x="67298" y="256339"/>
                </a:lnTo>
                <a:lnTo>
                  <a:pt x="57219" y="247007"/>
                </a:lnTo>
                <a:lnTo>
                  <a:pt x="51171" y="231630"/>
                </a:lnTo>
                <a:lnTo>
                  <a:pt x="49155" y="210351"/>
                </a:lnTo>
                <a:lnTo>
                  <a:pt x="53756" y="166706"/>
                </a:lnTo>
                <a:lnTo>
                  <a:pt x="67530" y="129373"/>
                </a:lnTo>
                <a:lnTo>
                  <a:pt x="90436" y="98266"/>
                </a:lnTo>
                <a:lnTo>
                  <a:pt x="122430" y="73301"/>
                </a:lnTo>
                <a:lnTo>
                  <a:pt x="163469" y="54393"/>
                </a:lnTo>
                <a:lnTo>
                  <a:pt x="213510" y="41455"/>
                </a:lnTo>
                <a:lnTo>
                  <a:pt x="213510" y="0"/>
                </a:lnTo>
                <a:close/>
              </a:path>
              <a:path w="222884" h="408939">
                <a:moveTo>
                  <a:pt x="132100" y="250268"/>
                </a:moveTo>
                <a:lnTo>
                  <a:pt x="124875" y="250796"/>
                </a:lnTo>
                <a:lnTo>
                  <a:pt x="116930" y="252188"/>
                </a:lnTo>
                <a:lnTo>
                  <a:pt x="98305" y="256413"/>
                </a:lnTo>
                <a:lnTo>
                  <a:pt x="90627" y="257947"/>
                </a:lnTo>
                <a:lnTo>
                  <a:pt x="86019" y="259481"/>
                </a:lnTo>
                <a:lnTo>
                  <a:pt x="174535" y="259481"/>
                </a:lnTo>
                <a:lnTo>
                  <a:pt x="169164" y="256794"/>
                </a:lnTo>
                <a:lnTo>
                  <a:pt x="151711" y="251947"/>
                </a:lnTo>
                <a:lnTo>
                  <a:pt x="132100" y="2502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351887" y="4523401"/>
            <a:ext cx="222250" cy="408940"/>
          </a:xfrm>
          <a:custGeom>
            <a:avLst/>
            <a:gdLst/>
            <a:ahLst/>
            <a:cxnLst/>
            <a:rect l="l" t="t" r="r" b="b"/>
            <a:pathLst>
              <a:path w="222250" h="408939">
                <a:moveTo>
                  <a:pt x="7657" y="408416"/>
                </a:moveTo>
                <a:lnTo>
                  <a:pt x="55583" y="396347"/>
                </a:lnTo>
                <a:lnTo>
                  <a:pt x="98051" y="378665"/>
                </a:lnTo>
                <a:lnTo>
                  <a:pt x="134774" y="355515"/>
                </a:lnTo>
                <a:lnTo>
                  <a:pt x="165463" y="327038"/>
                </a:lnTo>
                <a:lnTo>
                  <a:pt x="190478" y="293092"/>
                </a:lnTo>
                <a:lnTo>
                  <a:pt x="208169" y="255835"/>
                </a:lnTo>
                <a:lnTo>
                  <a:pt x="218678" y="215411"/>
                </a:lnTo>
                <a:lnTo>
                  <a:pt x="222149" y="171962"/>
                </a:lnTo>
                <a:lnTo>
                  <a:pt x="219587" y="135688"/>
                </a:lnTo>
                <a:lnTo>
                  <a:pt x="199527" y="73505"/>
                </a:lnTo>
                <a:lnTo>
                  <a:pt x="161895" y="27204"/>
                </a:lnTo>
                <a:lnTo>
                  <a:pt x="115311" y="3118"/>
                </a:lnTo>
                <a:lnTo>
                  <a:pt x="88859" y="0"/>
                </a:lnTo>
                <a:lnTo>
                  <a:pt x="70187" y="1679"/>
                </a:lnTo>
                <a:lnTo>
                  <a:pt x="24514" y="24566"/>
                </a:lnTo>
                <a:lnTo>
                  <a:pt x="1459" y="63645"/>
                </a:lnTo>
                <a:lnTo>
                  <a:pt x="0" y="78304"/>
                </a:lnTo>
                <a:lnTo>
                  <a:pt x="1459" y="92987"/>
                </a:lnTo>
                <a:lnTo>
                  <a:pt x="24514" y="133580"/>
                </a:lnTo>
                <a:lnTo>
                  <a:pt x="140949" y="148934"/>
                </a:lnTo>
                <a:lnTo>
                  <a:pt x="154139" y="152076"/>
                </a:lnTo>
                <a:lnTo>
                  <a:pt x="163739" y="161408"/>
                </a:lnTo>
                <a:lnTo>
                  <a:pt x="169604" y="176785"/>
                </a:lnTo>
                <a:lnTo>
                  <a:pt x="171590" y="198064"/>
                </a:lnTo>
                <a:lnTo>
                  <a:pt x="167001" y="241709"/>
                </a:lnTo>
                <a:lnTo>
                  <a:pt x="153262" y="279042"/>
                </a:lnTo>
                <a:lnTo>
                  <a:pt x="130415" y="310149"/>
                </a:lnTo>
                <a:lnTo>
                  <a:pt x="98504" y="335114"/>
                </a:lnTo>
                <a:lnTo>
                  <a:pt x="57570" y="354022"/>
                </a:lnTo>
                <a:lnTo>
                  <a:pt x="7657" y="366960"/>
                </a:lnTo>
                <a:lnTo>
                  <a:pt x="7657" y="408416"/>
                </a:lnTo>
                <a:close/>
              </a:path>
              <a:path w="222250" h="408939">
                <a:moveTo>
                  <a:pt x="90389" y="158147"/>
                </a:moveTo>
                <a:lnTo>
                  <a:pt x="97595" y="157619"/>
                </a:lnTo>
                <a:lnTo>
                  <a:pt x="105519" y="156227"/>
                </a:lnTo>
                <a:lnTo>
                  <a:pt x="124097" y="152002"/>
                </a:lnTo>
                <a:lnTo>
                  <a:pt x="136352" y="148934"/>
                </a:lnTo>
                <a:lnTo>
                  <a:pt x="47475" y="148934"/>
                </a:lnTo>
                <a:lnTo>
                  <a:pt x="52854" y="151621"/>
                </a:lnTo>
                <a:lnTo>
                  <a:pt x="70617" y="156468"/>
                </a:lnTo>
                <a:lnTo>
                  <a:pt x="90389" y="1581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988772" y="4523401"/>
            <a:ext cx="222250" cy="408940"/>
          </a:xfrm>
          <a:custGeom>
            <a:avLst/>
            <a:gdLst/>
            <a:ahLst/>
            <a:cxnLst/>
            <a:rect l="l" t="t" r="r" b="b"/>
            <a:pathLst>
              <a:path w="222250" h="408939">
                <a:moveTo>
                  <a:pt x="9203" y="408416"/>
                </a:moveTo>
                <a:lnTo>
                  <a:pt x="56913" y="396347"/>
                </a:lnTo>
                <a:lnTo>
                  <a:pt x="99021" y="378665"/>
                </a:lnTo>
                <a:lnTo>
                  <a:pt x="135672" y="355515"/>
                </a:lnTo>
                <a:lnTo>
                  <a:pt x="167009" y="327038"/>
                </a:lnTo>
                <a:lnTo>
                  <a:pt x="191139" y="293092"/>
                </a:lnTo>
                <a:lnTo>
                  <a:pt x="208376" y="255835"/>
                </a:lnTo>
                <a:lnTo>
                  <a:pt x="218718" y="215411"/>
                </a:lnTo>
                <a:lnTo>
                  <a:pt x="222165" y="171962"/>
                </a:lnTo>
                <a:lnTo>
                  <a:pt x="219843" y="135688"/>
                </a:lnTo>
                <a:lnTo>
                  <a:pt x="200833" y="73505"/>
                </a:lnTo>
                <a:lnTo>
                  <a:pt x="163202" y="27204"/>
                </a:lnTo>
                <a:lnTo>
                  <a:pt x="115565" y="3118"/>
                </a:lnTo>
                <a:lnTo>
                  <a:pt x="88874" y="0"/>
                </a:lnTo>
                <a:lnTo>
                  <a:pt x="70198" y="1679"/>
                </a:lnTo>
                <a:lnTo>
                  <a:pt x="24509" y="24566"/>
                </a:lnTo>
                <a:lnTo>
                  <a:pt x="1677" y="63645"/>
                </a:lnTo>
                <a:lnTo>
                  <a:pt x="0" y="78304"/>
                </a:lnTo>
                <a:lnTo>
                  <a:pt x="1459" y="92987"/>
                </a:lnTo>
                <a:lnTo>
                  <a:pt x="24509" y="133580"/>
                </a:lnTo>
                <a:lnTo>
                  <a:pt x="140964" y="148934"/>
                </a:lnTo>
                <a:lnTo>
                  <a:pt x="155040" y="152076"/>
                </a:lnTo>
                <a:lnTo>
                  <a:pt x="165093" y="161408"/>
                </a:lnTo>
                <a:lnTo>
                  <a:pt x="171126" y="176785"/>
                </a:lnTo>
                <a:lnTo>
                  <a:pt x="173136" y="198064"/>
                </a:lnTo>
                <a:lnTo>
                  <a:pt x="168547" y="241709"/>
                </a:lnTo>
                <a:lnTo>
                  <a:pt x="154808" y="279042"/>
                </a:lnTo>
                <a:lnTo>
                  <a:pt x="131961" y="310149"/>
                </a:lnTo>
                <a:lnTo>
                  <a:pt x="100050" y="335114"/>
                </a:lnTo>
                <a:lnTo>
                  <a:pt x="59116" y="354022"/>
                </a:lnTo>
                <a:lnTo>
                  <a:pt x="9203" y="366960"/>
                </a:lnTo>
                <a:lnTo>
                  <a:pt x="9203" y="408416"/>
                </a:lnTo>
                <a:close/>
              </a:path>
              <a:path w="222250" h="408939">
                <a:moveTo>
                  <a:pt x="90405" y="158147"/>
                </a:moveTo>
                <a:lnTo>
                  <a:pt x="97611" y="157619"/>
                </a:lnTo>
                <a:lnTo>
                  <a:pt x="105535" y="156227"/>
                </a:lnTo>
                <a:lnTo>
                  <a:pt x="124113" y="152002"/>
                </a:lnTo>
                <a:lnTo>
                  <a:pt x="131771" y="150468"/>
                </a:lnTo>
                <a:lnTo>
                  <a:pt x="136367" y="148934"/>
                </a:lnTo>
                <a:lnTo>
                  <a:pt x="48079" y="148934"/>
                </a:lnTo>
                <a:lnTo>
                  <a:pt x="53435" y="151621"/>
                </a:lnTo>
                <a:lnTo>
                  <a:pt x="70843" y="156468"/>
                </a:lnTo>
                <a:lnTo>
                  <a:pt x="90405" y="1581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9221723" y="5121909"/>
            <a:ext cx="2970530" cy="521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455">
              <a:lnSpc>
                <a:spcPts val="2075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OPÇÕES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FRANQUIAS</a:t>
            </a:r>
            <a:endParaRPr sz="1800">
              <a:latin typeface="Calibri"/>
              <a:cs typeface="Calibri"/>
            </a:endParaRPr>
          </a:p>
          <a:p>
            <a:pPr marL="84455">
              <a:lnSpc>
                <a:spcPts val="1835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pág.</a:t>
            </a:r>
            <a:r>
              <a:rPr sz="16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0296143" y="4169664"/>
            <a:ext cx="741045" cy="672465"/>
          </a:xfrm>
          <a:custGeom>
            <a:avLst/>
            <a:gdLst/>
            <a:ahLst/>
            <a:cxnLst/>
            <a:rect l="l" t="t" r="r" b="b"/>
            <a:pathLst>
              <a:path w="741045" h="672464">
                <a:moveTo>
                  <a:pt x="677036" y="104267"/>
                </a:moveTo>
                <a:lnTo>
                  <a:pt x="66548" y="104267"/>
                </a:lnTo>
                <a:lnTo>
                  <a:pt x="0" y="278130"/>
                </a:lnTo>
                <a:lnTo>
                  <a:pt x="7554" y="313404"/>
                </a:lnTo>
                <a:lnTo>
                  <a:pt x="27860" y="342963"/>
                </a:lnTo>
                <a:lnTo>
                  <a:pt x="57382" y="363283"/>
                </a:lnTo>
                <a:lnTo>
                  <a:pt x="92582" y="370840"/>
                </a:lnTo>
                <a:lnTo>
                  <a:pt x="129016" y="363283"/>
                </a:lnTo>
                <a:lnTo>
                  <a:pt x="158400" y="342963"/>
                </a:lnTo>
                <a:lnTo>
                  <a:pt x="178022" y="313404"/>
                </a:lnTo>
                <a:lnTo>
                  <a:pt x="185165" y="278130"/>
                </a:lnTo>
                <a:lnTo>
                  <a:pt x="740663" y="278130"/>
                </a:lnTo>
                <a:lnTo>
                  <a:pt x="677036" y="104267"/>
                </a:lnTo>
                <a:close/>
              </a:path>
              <a:path w="741045" h="672464">
                <a:moveTo>
                  <a:pt x="370331" y="278130"/>
                </a:moveTo>
                <a:lnTo>
                  <a:pt x="185165" y="278130"/>
                </a:lnTo>
                <a:lnTo>
                  <a:pt x="192720" y="313404"/>
                </a:lnTo>
                <a:lnTo>
                  <a:pt x="213026" y="342963"/>
                </a:lnTo>
                <a:lnTo>
                  <a:pt x="242548" y="363283"/>
                </a:lnTo>
                <a:lnTo>
                  <a:pt x="277749" y="370840"/>
                </a:lnTo>
                <a:lnTo>
                  <a:pt x="314182" y="363283"/>
                </a:lnTo>
                <a:lnTo>
                  <a:pt x="343566" y="342963"/>
                </a:lnTo>
                <a:lnTo>
                  <a:pt x="363188" y="313404"/>
                </a:lnTo>
                <a:lnTo>
                  <a:pt x="370331" y="278130"/>
                </a:lnTo>
                <a:close/>
              </a:path>
              <a:path w="741045" h="672464">
                <a:moveTo>
                  <a:pt x="555498" y="278130"/>
                </a:moveTo>
                <a:lnTo>
                  <a:pt x="370331" y="278130"/>
                </a:lnTo>
                <a:lnTo>
                  <a:pt x="377886" y="313404"/>
                </a:lnTo>
                <a:lnTo>
                  <a:pt x="398192" y="342963"/>
                </a:lnTo>
                <a:lnTo>
                  <a:pt x="427714" y="363283"/>
                </a:lnTo>
                <a:lnTo>
                  <a:pt x="462914" y="370840"/>
                </a:lnTo>
                <a:lnTo>
                  <a:pt x="499348" y="363283"/>
                </a:lnTo>
                <a:lnTo>
                  <a:pt x="528732" y="342963"/>
                </a:lnTo>
                <a:lnTo>
                  <a:pt x="548354" y="313404"/>
                </a:lnTo>
                <a:lnTo>
                  <a:pt x="555498" y="278130"/>
                </a:lnTo>
                <a:close/>
              </a:path>
              <a:path w="741045" h="672464">
                <a:moveTo>
                  <a:pt x="740663" y="278130"/>
                </a:moveTo>
                <a:lnTo>
                  <a:pt x="555498" y="278130"/>
                </a:lnTo>
                <a:lnTo>
                  <a:pt x="563052" y="313404"/>
                </a:lnTo>
                <a:lnTo>
                  <a:pt x="583358" y="342963"/>
                </a:lnTo>
                <a:lnTo>
                  <a:pt x="612880" y="363283"/>
                </a:lnTo>
                <a:lnTo>
                  <a:pt x="648080" y="370840"/>
                </a:lnTo>
                <a:lnTo>
                  <a:pt x="684514" y="363283"/>
                </a:lnTo>
                <a:lnTo>
                  <a:pt x="713898" y="342963"/>
                </a:lnTo>
                <a:lnTo>
                  <a:pt x="733520" y="313404"/>
                </a:lnTo>
                <a:lnTo>
                  <a:pt x="740663" y="278130"/>
                </a:lnTo>
                <a:close/>
              </a:path>
              <a:path w="741045" h="672464">
                <a:moveTo>
                  <a:pt x="624966" y="0"/>
                </a:moveTo>
                <a:lnTo>
                  <a:pt x="115697" y="0"/>
                </a:lnTo>
                <a:lnTo>
                  <a:pt x="102993" y="2579"/>
                </a:lnTo>
                <a:lnTo>
                  <a:pt x="91884" y="9779"/>
                </a:lnTo>
                <a:lnTo>
                  <a:pt x="84014" y="20788"/>
                </a:lnTo>
                <a:lnTo>
                  <a:pt x="81025" y="34798"/>
                </a:lnTo>
                <a:lnTo>
                  <a:pt x="84014" y="47555"/>
                </a:lnTo>
                <a:lnTo>
                  <a:pt x="91884" y="58658"/>
                </a:lnTo>
                <a:lnTo>
                  <a:pt x="102993" y="66498"/>
                </a:lnTo>
                <a:lnTo>
                  <a:pt x="115697" y="69468"/>
                </a:lnTo>
                <a:lnTo>
                  <a:pt x="624966" y="69468"/>
                </a:lnTo>
                <a:lnTo>
                  <a:pt x="638903" y="66498"/>
                </a:lnTo>
                <a:lnTo>
                  <a:pt x="649874" y="58658"/>
                </a:lnTo>
                <a:lnTo>
                  <a:pt x="657060" y="47555"/>
                </a:lnTo>
                <a:lnTo>
                  <a:pt x="659637" y="34798"/>
                </a:lnTo>
                <a:lnTo>
                  <a:pt x="657060" y="20788"/>
                </a:lnTo>
                <a:lnTo>
                  <a:pt x="649874" y="9779"/>
                </a:lnTo>
                <a:lnTo>
                  <a:pt x="638903" y="2579"/>
                </a:lnTo>
                <a:lnTo>
                  <a:pt x="624966" y="0"/>
                </a:lnTo>
                <a:close/>
              </a:path>
              <a:path w="741045" h="672464">
                <a:moveTo>
                  <a:pt x="78104" y="402717"/>
                </a:moveTo>
                <a:lnTo>
                  <a:pt x="69469" y="402717"/>
                </a:lnTo>
                <a:lnTo>
                  <a:pt x="69469" y="637286"/>
                </a:lnTo>
                <a:lnTo>
                  <a:pt x="72439" y="650063"/>
                </a:lnTo>
                <a:lnTo>
                  <a:pt x="80279" y="661209"/>
                </a:lnTo>
                <a:lnTo>
                  <a:pt x="91382" y="669093"/>
                </a:lnTo>
                <a:lnTo>
                  <a:pt x="104139" y="672084"/>
                </a:lnTo>
                <a:lnTo>
                  <a:pt x="636524" y="672084"/>
                </a:lnTo>
                <a:lnTo>
                  <a:pt x="650460" y="669093"/>
                </a:lnTo>
                <a:lnTo>
                  <a:pt x="661431" y="661209"/>
                </a:lnTo>
                <a:lnTo>
                  <a:pt x="668617" y="650063"/>
                </a:lnTo>
                <a:lnTo>
                  <a:pt x="671195" y="637286"/>
                </a:lnTo>
                <a:lnTo>
                  <a:pt x="671195" y="567817"/>
                </a:lnTo>
                <a:lnTo>
                  <a:pt x="138810" y="567817"/>
                </a:lnTo>
                <a:lnTo>
                  <a:pt x="138810" y="405511"/>
                </a:lnTo>
                <a:lnTo>
                  <a:pt x="86740" y="405511"/>
                </a:lnTo>
                <a:lnTo>
                  <a:pt x="78104" y="402717"/>
                </a:lnTo>
                <a:close/>
              </a:path>
              <a:path w="741045" h="672464">
                <a:moveTo>
                  <a:pt x="607567" y="396875"/>
                </a:moveTo>
                <a:lnTo>
                  <a:pt x="601726" y="396875"/>
                </a:lnTo>
                <a:lnTo>
                  <a:pt x="601726" y="567817"/>
                </a:lnTo>
                <a:lnTo>
                  <a:pt x="671195" y="567817"/>
                </a:lnTo>
                <a:lnTo>
                  <a:pt x="671195" y="405511"/>
                </a:lnTo>
                <a:lnTo>
                  <a:pt x="642238" y="405511"/>
                </a:lnTo>
                <a:lnTo>
                  <a:pt x="636524" y="402717"/>
                </a:lnTo>
                <a:lnTo>
                  <a:pt x="622046" y="402717"/>
                </a:lnTo>
                <a:lnTo>
                  <a:pt x="622046" y="399796"/>
                </a:lnTo>
                <a:lnTo>
                  <a:pt x="616203" y="399796"/>
                </a:lnTo>
                <a:lnTo>
                  <a:pt x="607567" y="396875"/>
                </a:lnTo>
                <a:close/>
              </a:path>
              <a:path w="741045" h="672464">
                <a:moveTo>
                  <a:pt x="138810" y="396875"/>
                </a:moveTo>
                <a:lnTo>
                  <a:pt x="133096" y="396875"/>
                </a:lnTo>
                <a:lnTo>
                  <a:pt x="127253" y="399796"/>
                </a:lnTo>
                <a:lnTo>
                  <a:pt x="121538" y="399796"/>
                </a:lnTo>
                <a:lnTo>
                  <a:pt x="121538" y="402717"/>
                </a:lnTo>
                <a:lnTo>
                  <a:pt x="104139" y="402717"/>
                </a:lnTo>
                <a:lnTo>
                  <a:pt x="101219" y="405511"/>
                </a:lnTo>
                <a:lnTo>
                  <a:pt x="138810" y="405511"/>
                </a:lnTo>
                <a:lnTo>
                  <a:pt x="138810" y="396875"/>
                </a:lnTo>
                <a:close/>
              </a:path>
              <a:path w="741045" h="672464">
                <a:moveTo>
                  <a:pt x="671195" y="402717"/>
                </a:moveTo>
                <a:lnTo>
                  <a:pt x="665479" y="402717"/>
                </a:lnTo>
                <a:lnTo>
                  <a:pt x="656716" y="405511"/>
                </a:lnTo>
                <a:lnTo>
                  <a:pt x="671195" y="405511"/>
                </a:lnTo>
                <a:lnTo>
                  <a:pt x="671195" y="402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0318" y="2595752"/>
            <a:ext cx="10288270" cy="3456304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1927225">
              <a:lnSpc>
                <a:spcPts val="1839"/>
              </a:lnSpc>
              <a:spcBef>
                <a:spcPts val="330"/>
              </a:spcBef>
            </a:pP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O </a:t>
            </a:r>
            <a:r>
              <a:rPr sz="1700" spc="-10" dirty="0">
                <a:solidFill>
                  <a:srgbClr val="7E7E7E"/>
                </a:solidFill>
                <a:latin typeface="Calibri"/>
                <a:cs typeface="Calibri"/>
              </a:rPr>
              <a:t>marketing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digital já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é uma das </a:t>
            </a:r>
            <a:r>
              <a:rPr sz="1700" spc="-10" dirty="0">
                <a:solidFill>
                  <a:srgbClr val="7E7E7E"/>
                </a:solidFill>
                <a:latin typeface="Calibri"/>
                <a:cs typeface="Calibri"/>
              </a:rPr>
              <a:t>estratégias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mais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buscadas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por empresas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que desejam 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impulsionar seus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negócios.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Com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custo-benefício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mais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vantajoso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que o das mídias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tradicionais,</a:t>
            </a:r>
            <a:r>
              <a:rPr sz="1700" spc="-18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1705"/>
              </a:lnSpc>
            </a:pP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presença digital tornou-se fundamental </a:t>
            </a:r>
            <a:r>
              <a:rPr sz="1700" spc="-10" dirty="0">
                <a:solidFill>
                  <a:srgbClr val="7E7E7E"/>
                </a:solidFill>
                <a:latin typeface="Calibri"/>
                <a:cs typeface="Calibri"/>
              </a:rPr>
              <a:t>para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o sucesso de uma </a:t>
            </a:r>
            <a:r>
              <a:rPr sz="1700" spc="-10" dirty="0">
                <a:solidFill>
                  <a:srgbClr val="7E7E7E"/>
                </a:solidFill>
                <a:latin typeface="Calibri"/>
                <a:cs typeface="Calibri"/>
              </a:rPr>
              <a:t>marca.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Nesse </a:t>
            </a:r>
            <a:r>
              <a:rPr sz="1700" spc="-10" dirty="0">
                <a:solidFill>
                  <a:srgbClr val="7E7E7E"/>
                </a:solidFill>
                <a:latin typeface="Calibri"/>
                <a:cs typeface="Calibri"/>
              </a:rPr>
              <a:t>universo,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as</a:t>
            </a:r>
            <a:r>
              <a:rPr sz="1700" spc="-2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franquias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1939"/>
              </a:lnSpc>
            </a:pP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de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marketing digital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chamam a </a:t>
            </a:r>
            <a:r>
              <a:rPr sz="1700" spc="-10" dirty="0">
                <a:solidFill>
                  <a:srgbClr val="7E7E7E"/>
                </a:solidFill>
                <a:latin typeface="Calibri"/>
                <a:cs typeface="Calibri"/>
              </a:rPr>
              <a:t>atenção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dos</a:t>
            </a:r>
            <a:r>
              <a:rPr sz="1700" spc="-9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7E7E7E"/>
                </a:solidFill>
                <a:latin typeface="Calibri"/>
                <a:cs typeface="Calibri"/>
              </a:rPr>
              <a:t>investidores.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 marR="41275">
              <a:lnSpc>
                <a:spcPts val="1839"/>
              </a:lnSpc>
            </a:pP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As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redes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do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setor </a:t>
            </a:r>
            <a:r>
              <a:rPr sz="1700" spc="-10" dirty="0">
                <a:solidFill>
                  <a:srgbClr val="7E7E7E"/>
                </a:solidFill>
                <a:latin typeface="Calibri"/>
                <a:cs typeface="Calibri"/>
              </a:rPr>
              <a:t>oferecem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serviços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como produção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de </a:t>
            </a:r>
            <a:r>
              <a:rPr sz="1700" spc="-10" dirty="0">
                <a:solidFill>
                  <a:srgbClr val="7E7E7E"/>
                </a:solidFill>
                <a:latin typeface="Calibri"/>
                <a:cs typeface="Calibri"/>
              </a:rPr>
              <a:t>conteúdo,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criação de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websites, hospedagem, </a:t>
            </a:r>
            <a:r>
              <a:rPr sz="1700" spc="-20" dirty="0">
                <a:solidFill>
                  <a:srgbClr val="7E7E7E"/>
                </a:solidFill>
                <a:latin typeface="Calibri"/>
                <a:cs typeface="Calibri"/>
              </a:rPr>
              <a:t>SEO,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links  </a:t>
            </a:r>
            <a:r>
              <a:rPr sz="1700" spc="-10" dirty="0">
                <a:solidFill>
                  <a:srgbClr val="7E7E7E"/>
                </a:solidFill>
                <a:latin typeface="Calibri"/>
                <a:cs typeface="Calibri"/>
              </a:rPr>
              <a:t>patrocinados,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assessoria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em mídias sociais,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aplicativos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e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outras soluções de publicidade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e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marketing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online,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com </a:t>
            </a:r>
            <a:r>
              <a:rPr sz="1700" spc="-15" dirty="0">
                <a:solidFill>
                  <a:srgbClr val="7E7E7E"/>
                </a:solidFill>
                <a:latin typeface="Calibri"/>
                <a:cs typeface="Calibri"/>
              </a:rPr>
              <a:t>foco 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especialmente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em</a:t>
            </a:r>
            <a:r>
              <a:rPr sz="17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empresas.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12700" marR="5080">
              <a:lnSpc>
                <a:spcPts val="1839"/>
              </a:lnSpc>
            </a:pPr>
            <a:r>
              <a:rPr sz="1700" spc="-10" dirty="0">
                <a:solidFill>
                  <a:srgbClr val="7E7E7E"/>
                </a:solidFill>
                <a:latin typeface="Calibri"/>
                <a:cs typeface="Calibri"/>
              </a:rPr>
              <a:t>Possibilitando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que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empreendedores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sem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experiência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em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marketing digital entrem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nessa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área,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as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franquias desse 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segmento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também </a:t>
            </a:r>
            <a:r>
              <a:rPr sz="1700" spc="-10" dirty="0">
                <a:solidFill>
                  <a:srgbClr val="7E7E7E"/>
                </a:solidFill>
                <a:latin typeface="Calibri"/>
                <a:cs typeface="Calibri"/>
              </a:rPr>
              <a:t>atraem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pelos modelos mais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enxutos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e de </a:t>
            </a:r>
            <a:r>
              <a:rPr sz="1700" spc="-10" dirty="0">
                <a:solidFill>
                  <a:srgbClr val="7E7E7E"/>
                </a:solidFill>
                <a:latin typeface="Calibri"/>
                <a:cs typeface="Calibri"/>
              </a:rPr>
              <a:t>baixo investimento: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é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possível </a:t>
            </a:r>
            <a:r>
              <a:rPr sz="1700" spc="-10" dirty="0">
                <a:solidFill>
                  <a:srgbClr val="7E7E7E"/>
                </a:solidFill>
                <a:latin typeface="Calibri"/>
                <a:cs typeface="Calibri"/>
              </a:rPr>
              <a:t>encontrar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boas opções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de 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franquias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de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marketing digital </a:t>
            </a:r>
            <a:r>
              <a:rPr sz="1700" spc="-10" dirty="0">
                <a:solidFill>
                  <a:srgbClr val="7E7E7E"/>
                </a:solidFill>
                <a:latin typeface="Calibri"/>
                <a:cs typeface="Calibri"/>
              </a:rPr>
              <a:t>baratas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e que permitem ao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franqueado trabalhar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em</a:t>
            </a:r>
            <a:r>
              <a:rPr sz="1700" spc="-2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casa.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700" spc="-10" dirty="0">
                <a:solidFill>
                  <a:srgbClr val="7E7E7E"/>
                </a:solidFill>
                <a:latin typeface="Calibri"/>
                <a:cs typeface="Calibri"/>
              </a:rPr>
              <a:t>Neste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material você fica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sabendo tudo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sobre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as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franquias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de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marketing digital.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Boa</a:t>
            </a:r>
            <a:r>
              <a:rPr sz="1700" spc="-20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leitura!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2284730"/>
          </a:xfrm>
          <a:custGeom>
            <a:avLst/>
            <a:gdLst/>
            <a:ahLst/>
            <a:cxnLst/>
            <a:rect l="l" t="t" r="r" b="b"/>
            <a:pathLst>
              <a:path w="12192000" h="2284730">
                <a:moveTo>
                  <a:pt x="0" y="2284476"/>
                </a:moveTo>
                <a:lnTo>
                  <a:pt x="12192000" y="2284476"/>
                </a:lnTo>
                <a:lnTo>
                  <a:pt x="12192000" y="0"/>
                </a:lnTo>
                <a:lnTo>
                  <a:pt x="0" y="0"/>
                </a:lnTo>
                <a:lnTo>
                  <a:pt x="0" y="2284476"/>
                </a:lnTo>
                <a:close/>
              </a:path>
            </a:pathLst>
          </a:custGeom>
          <a:solidFill>
            <a:srgbClr val="41A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7347" y="570738"/>
            <a:ext cx="8074659" cy="1140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70"/>
              </a:lnSpc>
              <a:spcBef>
                <a:spcPts val="100"/>
              </a:spcBef>
            </a:pPr>
            <a:r>
              <a:rPr sz="3600" spc="-10" dirty="0"/>
              <a:t>POR DENTRO</a:t>
            </a:r>
            <a:r>
              <a:rPr sz="3600" spc="-5" dirty="0"/>
              <a:t> </a:t>
            </a:r>
            <a:r>
              <a:rPr sz="3600" spc="-30" dirty="0"/>
              <a:t>DAS</a:t>
            </a:r>
            <a:endParaRPr sz="3600"/>
          </a:p>
          <a:p>
            <a:pPr marL="12700">
              <a:lnSpc>
                <a:spcPts val="4510"/>
              </a:lnSpc>
            </a:pPr>
            <a:r>
              <a:rPr sz="3800" dirty="0"/>
              <a:t>FRANQUIAS </a:t>
            </a:r>
            <a:r>
              <a:rPr sz="3800" spc="-5" dirty="0"/>
              <a:t>DE </a:t>
            </a:r>
            <a:r>
              <a:rPr sz="3800" dirty="0"/>
              <a:t>MARKETING</a:t>
            </a:r>
            <a:r>
              <a:rPr sz="3800" spc="-85" dirty="0"/>
              <a:t> </a:t>
            </a:r>
            <a:r>
              <a:rPr sz="3800" spc="-25" dirty="0"/>
              <a:t>DIGITAL</a:t>
            </a:r>
            <a:endParaRPr sz="3800"/>
          </a:p>
        </p:txBody>
      </p:sp>
      <p:sp>
        <p:nvSpPr>
          <p:cNvPr id="5" name="object 5"/>
          <p:cNvSpPr/>
          <p:nvPr/>
        </p:nvSpPr>
        <p:spPr>
          <a:xfrm>
            <a:off x="1681733" y="6540245"/>
            <a:ext cx="9358630" cy="2540"/>
          </a:xfrm>
          <a:custGeom>
            <a:avLst/>
            <a:gdLst/>
            <a:ahLst/>
            <a:cxnLst/>
            <a:rect l="l" t="t" r="r" b="b"/>
            <a:pathLst>
              <a:path w="9358630" h="2540">
                <a:moveTo>
                  <a:pt x="0" y="0"/>
                </a:moveTo>
                <a:lnTo>
                  <a:pt x="9358122" y="1930"/>
                </a:lnTo>
              </a:path>
            </a:pathLst>
          </a:custGeom>
          <a:ln w="19049">
            <a:solidFill>
              <a:srgbClr val="D0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9340" y="6337903"/>
            <a:ext cx="1083863" cy="328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7632" y="6715748"/>
            <a:ext cx="922655" cy="0"/>
          </a:xfrm>
          <a:custGeom>
            <a:avLst/>
            <a:gdLst/>
            <a:ahLst/>
            <a:cxnLst/>
            <a:rect l="l" t="t" r="r" b="b"/>
            <a:pathLst>
              <a:path w="922655">
                <a:moveTo>
                  <a:pt x="0" y="0"/>
                </a:moveTo>
                <a:lnTo>
                  <a:pt x="922377" y="0"/>
                </a:lnTo>
              </a:path>
            </a:pathLst>
          </a:custGeom>
          <a:ln w="7740">
            <a:solidFill>
              <a:srgbClr val="BB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67318" y="306070"/>
            <a:ext cx="3027172" cy="3028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30740" y="0"/>
            <a:ext cx="2167255" cy="2009139"/>
          </a:xfrm>
          <a:custGeom>
            <a:avLst/>
            <a:gdLst/>
            <a:ahLst/>
            <a:cxnLst/>
            <a:rect l="l" t="t" r="r" b="b"/>
            <a:pathLst>
              <a:path w="2167254" h="2009139">
                <a:moveTo>
                  <a:pt x="1557798" y="0"/>
                </a:moveTo>
                <a:lnTo>
                  <a:pt x="609329" y="0"/>
                </a:lnTo>
                <a:lnTo>
                  <a:pt x="589643" y="9352"/>
                </a:lnTo>
                <a:lnTo>
                  <a:pt x="549747" y="30376"/>
                </a:lnTo>
                <a:lnTo>
                  <a:pt x="510875" y="52959"/>
                </a:lnTo>
                <a:lnTo>
                  <a:pt x="473072" y="77059"/>
                </a:lnTo>
                <a:lnTo>
                  <a:pt x="436383" y="102632"/>
                </a:lnTo>
                <a:lnTo>
                  <a:pt x="400851" y="129635"/>
                </a:lnTo>
                <a:lnTo>
                  <a:pt x="366520" y="158026"/>
                </a:lnTo>
                <a:lnTo>
                  <a:pt x="333435" y="187762"/>
                </a:lnTo>
                <a:lnTo>
                  <a:pt x="301638" y="218799"/>
                </a:lnTo>
                <a:lnTo>
                  <a:pt x="271175" y="251094"/>
                </a:lnTo>
                <a:lnTo>
                  <a:pt x="242090" y="284604"/>
                </a:lnTo>
                <a:lnTo>
                  <a:pt x="214426" y="319288"/>
                </a:lnTo>
                <a:lnTo>
                  <a:pt x="188228" y="355100"/>
                </a:lnTo>
                <a:lnTo>
                  <a:pt x="163539" y="391999"/>
                </a:lnTo>
                <a:lnTo>
                  <a:pt x="140404" y="429941"/>
                </a:lnTo>
                <a:lnTo>
                  <a:pt x="118867" y="468884"/>
                </a:lnTo>
                <a:lnTo>
                  <a:pt x="98971" y="508784"/>
                </a:lnTo>
                <a:lnTo>
                  <a:pt x="80761" y="549598"/>
                </a:lnTo>
                <a:lnTo>
                  <a:pt x="64281" y="591284"/>
                </a:lnTo>
                <a:lnTo>
                  <a:pt x="49575" y="633797"/>
                </a:lnTo>
                <a:lnTo>
                  <a:pt x="36686" y="677097"/>
                </a:lnTo>
                <a:lnTo>
                  <a:pt x="25660" y="721138"/>
                </a:lnTo>
                <a:lnTo>
                  <a:pt x="16540" y="765879"/>
                </a:lnTo>
                <a:lnTo>
                  <a:pt x="9369" y="811276"/>
                </a:lnTo>
                <a:lnTo>
                  <a:pt x="4193" y="857287"/>
                </a:lnTo>
                <a:lnTo>
                  <a:pt x="1055" y="903868"/>
                </a:lnTo>
                <a:lnTo>
                  <a:pt x="0" y="950976"/>
                </a:lnTo>
                <a:lnTo>
                  <a:pt x="1055" y="998083"/>
                </a:lnTo>
                <a:lnTo>
                  <a:pt x="4193" y="1044664"/>
                </a:lnTo>
                <a:lnTo>
                  <a:pt x="9369" y="1090675"/>
                </a:lnTo>
                <a:lnTo>
                  <a:pt x="16540" y="1136072"/>
                </a:lnTo>
                <a:lnTo>
                  <a:pt x="25660" y="1180813"/>
                </a:lnTo>
                <a:lnTo>
                  <a:pt x="36686" y="1224854"/>
                </a:lnTo>
                <a:lnTo>
                  <a:pt x="49575" y="1268154"/>
                </a:lnTo>
                <a:lnTo>
                  <a:pt x="64281" y="1310667"/>
                </a:lnTo>
                <a:lnTo>
                  <a:pt x="80761" y="1352353"/>
                </a:lnTo>
                <a:lnTo>
                  <a:pt x="98971" y="1393167"/>
                </a:lnTo>
                <a:lnTo>
                  <a:pt x="118867" y="1433067"/>
                </a:lnTo>
                <a:lnTo>
                  <a:pt x="140404" y="1472010"/>
                </a:lnTo>
                <a:lnTo>
                  <a:pt x="163539" y="1509952"/>
                </a:lnTo>
                <a:lnTo>
                  <a:pt x="188228" y="1546851"/>
                </a:lnTo>
                <a:lnTo>
                  <a:pt x="214426" y="1582663"/>
                </a:lnTo>
                <a:lnTo>
                  <a:pt x="242090" y="1617347"/>
                </a:lnTo>
                <a:lnTo>
                  <a:pt x="271175" y="1650857"/>
                </a:lnTo>
                <a:lnTo>
                  <a:pt x="301638" y="1683152"/>
                </a:lnTo>
                <a:lnTo>
                  <a:pt x="333435" y="1714189"/>
                </a:lnTo>
                <a:lnTo>
                  <a:pt x="366520" y="1743925"/>
                </a:lnTo>
                <a:lnTo>
                  <a:pt x="400851" y="1772316"/>
                </a:lnTo>
                <a:lnTo>
                  <a:pt x="436383" y="1799319"/>
                </a:lnTo>
                <a:lnTo>
                  <a:pt x="473072" y="1824892"/>
                </a:lnTo>
                <a:lnTo>
                  <a:pt x="510875" y="1848992"/>
                </a:lnTo>
                <a:lnTo>
                  <a:pt x="549747" y="1871575"/>
                </a:lnTo>
                <a:lnTo>
                  <a:pt x="589643" y="1892599"/>
                </a:lnTo>
                <a:lnTo>
                  <a:pt x="630521" y="1912020"/>
                </a:lnTo>
                <a:lnTo>
                  <a:pt x="672336" y="1929795"/>
                </a:lnTo>
                <a:lnTo>
                  <a:pt x="715043" y="1945882"/>
                </a:lnTo>
                <a:lnTo>
                  <a:pt x="758600" y="1960238"/>
                </a:lnTo>
                <a:lnTo>
                  <a:pt x="802961" y="1972819"/>
                </a:lnTo>
                <a:lnTo>
                  <a:pt x="848083" y="1983583"/>
                </a:lnTo>
                <a:lnTo>
                  <a:pt x="893922" y="1992485"/>
                </a:lnTo>
                <a:lnTo>
                  <a:pt x="940433" y="1999485"/>
                </a:lnTo>
                <a:lnTo>
                  <a:pt x="987573" y="2004538"/>
                </a:lnTo>
                <a:lnTo>
                  <a:pt x="1035298" y="2007601"/>
                </a:lnTo>
                <a:lnTo>
                  <a:pt x="1083563" y="2008632"/>
                </a:lnTo>
                <a:lnTo>
                  <a:pt x="1131829" y="2007601"/>
                </a:lnTo>
                <a:lnTo>
                  <a:pt x="1179554" y="2004538"/>
                </a:lnTo>
                <a:lnTo>
                  <a:pt x="1226694" y="1999485"/>
                </a:lnTo>
                <a:lnTo>
                  <a:pt x="1273205" y="1992485"/>
                </a:lnTo>
                <a:lnTo>
                  <a:pt x="1319044" y="1983583"/>
                </a:lnTo>
                <a:lnTo>
                  <a:pt x="1364166" y="1972819"/>
                </a:lnTo>
                <a:lnTo>
                  <a:pt x="1408527" y="1960238"/>
                </a:lnTo>
                <a:lnTo>
                  <a:pt x="1452084" y="1945882"/>
                </a:lnTo>
                <a:lnTo>
                  <a:pt x="1494791" y="1929795"/>
                </a:lnTo>
                <a:lnTo>
                  <a:pt x="1536606" y="1912020"/>
                </a:lnTo>
                <a:lnTo>
                  <a:pt x="1577484" y="1892599"/>
                </a:lnTo>
                <a:lnTo>
                  <a:pt x="1617380" y="1871575"/>
                </a:lnTo>
                <a:lnTo>
                  <a:pt x="1656252" y="1848992"/>
                </a:lnTo>
                <a:lnTo>
                  <a:pt x="1694055" y="1824892"/>
                </a:lnTo>
                <a:lnTo>
                  <a:pt x="1730744" y="1799319"/>
                </a:lnTo>
                <a:lnTo>
                  <a:pt x="1766276" y="1772316"/>
                </a:lnTo>
                <a:lnTo>
                  <a:pt x="1800607" y="1743925"/>
                </a:lnTo>
                <a:lnTo>
                  <a:pt x="1833692" y="1714189"/>
                </a:lnTo>
                <a:lnTo>
                  <a:pt x="1865489" y="1683152"/>
                </a:lnTo>
                <a:lnTo>
                  <a:pt x="1895952" y="1650857"/>
                </a:lnTo>
                <a:lnTo>
                  <a:pt x="1925037" y="1617347"/>
                </a:lnTo>
                <a:lnTo>
                  <a:pt x="1952701" y="1582663"/>
                </a:lnTo>
                <a:lnTo>
                  <a:pt x="1978899" y="1546851"/>
                </a:lnTo>
                <a:lnTo>
                  <a:pt x="2003588" y="1509952"/>
                </a:lnTo>
                <a:lnTo>
                  <a:pt x="2026723" y="1472010"/>
                </a:lnTo>
                <a:lnTo>
                  <a:pt x="2048260" y="1433067"/>
                </a:lnTo>
                <a:lnTo>
                  <a:pt x="2068156" y="1393167"/>
                </a:lnTo>
                <a:lnTo>
                  <a:pt x="2086366" y="1352353"/>
                </a:lnTo>
                <a:lnTo>
                  <a:pt x="2102846" y="1310667"/>
                </a:lnTo>
                <a:lnTo>
                  <a:pt x="2117552" y="1268154"/>
                </a:lnTo>
                <a:lnTo>
                  <a:pt x="2130441" y="1224854"/>
                </a:lnTo>
                <a:lnTo>
                  <a:pt x="2141467" y="1180813"/>
                </a:lnTo>
                <a:lnTo>
                  <a:pt x="2150587" y="1136072"/>
                </a:lnTo>
                <a:lnTo>
                  <a:pt x="2157758" y="1090675"/>
                </a:lnTo>
                <a:lnTo>
                  <a:pt x="2162934" y="1044664"/>
                </a:lnTo>
                <a:lnTo>
                  <a:pt x="2166072" y="998083"/>
                </a:lnTo>
                <a:lnTo>
                  <a:pt x="2167128" y="950976"/>
                </a:lnTo>
                <a:lnTo>
                  <a:pt x="2166072" y="903868"/>
                </a:lnTo>
                <a:lnTo>
                  <a:pt x="2162934" y="857287"/>
                </a:lnTo>
                <a:lnTo>
                  <a:pt x="2157758" y="811276"/>
                </a:lnTo>
                <a:lnTo>
                  <a:pt x="2150587" y="765879"/>
                </a:lnTo>
                <a:lnTo>
                  <a:pt x="2141467" y="721138"/>
                </a:lnTo>
                <a:lnTo>
                  <a:pt x="2130441" y="677097"/>
                </a:lnTo>
                <a:lnTo>
                  <a:pt x="2117552" y="633797"/>
                </a:lnTo>
                <a:lnTo>
                  <a:pt x="2102846" y="591284"/>
                </a:lnTo>
                <a:lnTo>
                  <a:pt x="2086366" y="549598"/>
                </a:lnTo>
                <a:lnTo>
                  <a:pt x="2068156" y="508784"/>
                </a:lnTo>
                <a:lnTo>
                  <a:pt x="2048260" y="468884"/>
                </a:lnTo>
                <a:lnTo>
                  <a:pt x="2026723" y="429941"/>
                </a:lnTo>
                <a:lnTo>
                  <a:pt x="2003588" y="391999"/>
                </a:lnTo>
                <a:lnTo>
                  <a:pt x="1978899" y="355100"/>
                </a:lnTo>
                <a:lnTo>
                  <a:pt x="1952701" y="319288"/>
                </a:lnTo>
                <a:lnTo>
                  <a:pt x="1925037" y="284604"/>
                </a:lnTo>
                <a:lnTo>
                  <a:pt x="1895952" y="251094"/>
                </a:lnTo>
                <a:lnTo>
                  <a:pt x="1865489" y="218799"/>
                </a:lnTo>
                <a:lnTo>
                  <a:pt x="1833692" y="187762"/>
                </a:lnTo>
                <a:lnTo>
                  <a:pt x="1800607" y="158026"/>
                </a:lnTo>
                <a:lnTo>
                  <a:pt x="1766276" y="129635"/>
                </a:lnTo>
                <a:lnTo>
                  <a:pt x="1730744" y="102632"/>
                </a:lnTo>
                <a:lnTo>
                  <a:pt x="1694055" y="77059"/>
                </a:lnTo>
                <a:lnTo>
                  <a:pt x="1656252" y="52959"/>
                </a:lnTo>
                <a:lnTo>
                  <a:pt x="1617380" y="30376"/>
                </a:lnTo>
                <a:lnTo>
                  <a:pt x="1577484" y="9352"/>
                </a:lnTo>
                <a:lnTo>
                  <a:pt x="1557798" y="0"/>
                </a:lnTo>
                <a:close/>
              </a:path>
            </a:pathLst>
          </a:custGeom>
          <a:solidFill>
            <a:srgbClr val="41A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30740" y="0"/>
            <a:ext cx="609600" cy="951230"/>
          </a:xfrm>
          <a:custGeom>
            <a:avLst/>
            <a:gdLst/>
            <a:ahLst/>
            <a:cxnLst/>
            <a:rect l="l" t="t" r="r" b="b"/>
            <a:pathLst>
              <a:path w="609600" h="951230">
                <a:moveTo>
                  <a:pt x="0" y="950976"/>
                </a:moveTo>
                <a:lnTo>
                  <a:pt x="1055" y="903868"/>
                </a:lnTo>
                <a:lnTo>
                  <a:pt x="4193" y="857287"/>
                </a:lnTo>
                <a:lnTo>
                  <a:pt x="9369" y="811276"/>
                </a:lnTo>
                <a:lnTo>
                  <a:pt x="16540" y="765879"/>
                </a:lnTo>
                <a:lnTo>
                  <a:pt x="25660" y="721138"/>
                </a:lnTo>
                <a:lnTo>
                  <a:pt x="36686" y="677097"/>
                </a:lnTo>
                <a:lnTo>
                  <a:pt x="49575" y="633797"/>
                </a:lnTo>
                <a:lnTo>
                  <a:pt x="64281" y="591284"/>
                </a:lnTo>
                <a:lnTo>
                  <a:pt x="80761" y="549598"/>
                </a:lnTo>
                <a:lnTo>
                  <a:pt x="98971" y="508784"/>
                </a:lnTo>
                <a:lnTo>
                  <a:pt x="118867" y="468884"/>
                </a:lnTo>
                <a:lnTo>
                  <a:pt x="140404" y="429941"/>
                </a:lnTo>
                <a:lnTo>
                  <a:pt x="163539" y="391999"/>
                </a:lnTo>
                <a:lnTo>
                  <a:pt x="188228" y="355100"/>
                </a:lnTo>
                <a:lnTo>
                  <a:pt x="214426" y="319288"/>
                </a:lnTo>
                <a:lnTo>
                  <a:pt x="242090" y="284604"/>
                </a:lnTo>
                <a:lnTo>
                  <a:pt x="271175" y="251094"/>
                </a:lnTo>
                <a:lnTo>
                  <a:pt x="301638" y="218799"/>
                </a:lnTo>
                <a:lnTo>
                  <a:pt x="333435" y="187762"/>
                </a:lnTo>
                <a:lnTo>
                  <a:pt x="366520" y="158026"/>
                </a:lnTo>
                <a:lnTo>
                  <a:pt x="400851" y="129635"/>
                </a:lnTo>
                <a:lnTo>
                  <a:pt x="436383" y="102632"/>
                </a:lnTo>
                <a:lnTo>
                  <a:pt x="473072" y="77059"/>
                </a:lnTo>
                <a:lnTo>
                  <a:pt x="510875" y="52959"/>
                </a:lnTo>
                <a:lnTo>
                  <a:pt x="549747" y="30376"/>
                </a:lnTo>
                <a:lnTo>
                  <a:pt x="589643" y="9352"/>
                </a:lnTo>
                <a:lnTo>
                  <a:pt x="609329" y="0"/>
                </a:lnTo>
              </a:path>
            </a:pathLst>
          </a:custGeom>
          <a:ln w="76200">
            <a:solidFill>
              <a:srgbClr val="41A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30740" y="0"/>
            <a:ext cx="2167255" cy="2009139"/>
          </a:xfrm>
          <a:custGeom>
            <a:avLst/>
            <a:gdLst/>
            <a:ahLst/>
            <a:cxnLst/>
            <a:rect l="l" t="t" r="r" b="b"/>
            <a:pathLst>
              <a:path w="2167254" h="2009139">
                <a:moveTo>
                  <a:pt x="1557798" y="0"/>
                </a:moveTo>
                <a:lnTo>
                  <a:pt x="1617380" y="30376"/>
                </a:lnTo>
                <a:lnTo>
                  <a:pt x="1656252" y="52959"/>
                </a:lnTo>
                <a:lnTo>
                  <a:pt x="1694055" y="77059"/>
                </a:lnTo>
                <a:lnTo>
                  <a:pt x="1730744" y="102632"/>
                </a:lnTo>
                <a:lnTo>
                  <a:pt x="1766276" y="129635"/>
                </a:lnTo>
                <a:lnTo>
                  <a:pt x="1800607" y="158026"/>
                </a:lnTo>
                <a:lnTo>
                  <a:pt x="1833692" y="187762"/>
                </a:lnTo>
                <a:lnTo>
                  <a:pt x="1865489" y="218799"/>
                </a:lnTo>
                <a:lnTo>
                  <a:pt x="1895952" y="251094"/>
                </a:lnTo>
                <a:lnTo>
                  <a:pt x="1925037" y="284604"/>
                </a:lnTo>
                <a:lnTo>
                  <a:pt x="1952701" y="319288"/>
                </a:lnTo>
                <a:lnTo>
                  <a:pt x="1978899" y="355100"/>
                </a:lnTo>
                <a:lnTo>
                  <a:pt x="2003588" y="391999"/>
                </a:lnTo>
                <a:lnTo>
                  <a:pt x="2026723" y="429941"/>
                </a:lnTo>
                <a:lnTo>
                  <a:pt x="2048260" y="468884"/>
                </a:lnTo>
                <a:lnTo>
                  <a:pt x="2068156" y="508784"/>
                </a:lnTo>
                <a:lnTo>
                  <a:pt x="2086366" y="549598"/>
                </a:lnTo>
                <a:lnTo>
                  <a:pt x="2102846" y="591284"/>
                </a:lnTo>
                <a:lnTo>
                  <a:pt x="2117552" y="633797"/>
                </a:lnTo>
                <a:lnTo>
                  <a:pt x="2130441" y="677097"/>
                </a:lnTo>
                <a:lnTo>
                  <a:pt x="2141467" y="721138"/>
                </a:lnTo>
                <a:lnTo>
                  <a:pt x="2150587" y="765879"/>
                </a:lnTo>
                <a:lnTo>
                  <a:pt x="2157758" y="811276"/>
                </a:lnTo>
                <a:lnTo>
                  <a:pt x="2162934" y="857287"/>
                </a:lnTo>
                <a:lnTo>
                  <a:pt x="2166072" y="903868"/>
                </a:lnTo>
                <a:lnTo>
                  <a:pt x="2167128" y="950976"/>
                </a:lnTo>
                <a:lnTo>
                  <a:pt x="2166072" y="998083"/>
                </a:lnTo>
                <a:lnTo>
                  <a:pt x="2162934" y="1044664"/>
                </a:lnTo>
                <a:lnTo>
                  <a:pt x="2157758" y="1090675"/>
                </a:lnTo>
                <a:lnTo>
                  <a:pt x="2150587" y="1136072"/>
                </a:lnTo>
                <a:lnTo>
                  <a:pt x="2141467" y="1180813"/>
                </a:lnTo>
                <a:lnTo>
                  <a:pt x="2130441" y="1224854"/>
                </a:lnTo>
                <a:lnTo>
                  <a:pt x="2117552" y="1268154"/>
                </a:lnTo>
                <a:lnTo>
                  <a:pt x="2102846" y="1310667"/>
                </a:lnTo>
                <a:lnTo>
                  <a:pt x="2086366" y="1352353"/>
                </a:lnTo>
                <a:lnTo>
                  <a:pt x="2068156" y="1393167"/>
                </a:lnTo>
                <a:lnTo>
                  <a:pt x="2048260" y="1433067"/>
                </a:lnTo>
                <a:lnTo>
                  <a:pt x="2026723" y="1472010"/>
                </a:lnTo>
                <a:lnTo>
                  <a:pt x="2003588" y="1509952"/>
                </a:lnTo>
                <a:lnTo>
                  <a:pt x="1978899" y="1546851"/>
                </a:lnTo>
                <a:lnTo>
                  <a:pt x="1952701" y="1582663"/>
                </a:lnTo>
                <a:lnTo>
                  <a:pt x="1925037" y="1617347"/>
                </a:lnTo>
                <a:lnTo>
                  <a:pt x="1895952" y="1650857"/>
                </a:lnTo>
                <a:lnTo>
                  <a:pt x="1865489" y="1683152"/>
                </a:lnTo>
                <a:lnTo>
                  <a:pt x="1833692" y="1714189"/>
                </a:lnTo>
                <a:lnTo>
                  <a:pt x="1800607" y="1743925"/>
                </a:lnTo>
                <a:lnTo>
                  <a:pt x="1766276" y="1772316"/>
                </a:lnTo>
                <a:lnTo>
                  <a:pt x="1730744" y="1799319"/>
                </a:lnTo>
                <a:lnTo>
                  <a:pt x="1694055" y="1824892"/>
                </a:lnTo>
                <a:lnTo>
                  <a:pt x="1656252" y="1848992"/>
                </a:lnTo>
                <a:lnTo>
                  <a:pt x="1617380" y="1871575"/>
                </a:lnTo>
                <a:lnTo>
                  <a:pt x="1577484" y="1892599"/>
                </a:lnTo>
                <a:lnTo>
                  <a:pt x="1536606" y="1912020"/>
                </a:lnTo>
                <a:lnTo>
                  <a:pt x="1494791" y="1929795"/>
                </a:lnTo>
                <a:lnTo>
                  <a:pt x="1452084" y="1945882"/>
                </a:lnTo>
                <a:lnTo>
                  <a:pt x="1408527" y="1960238"/>
                </a:lnTo>
                <a:lnTo>
                  <a:pt x="1364166" y="1972819"/>
                </a:lnTo>
                <a:lnTo>
                  <a:pt x="1319044" y="1983583"/>
                </a:lnTo>
                <a:lnTo>
                  <a:pt x="1273205" y="1992485"/>
                </a:lnTo>
                <a:lnTo>
                  <a:pt x="1226694" y="1999485"/>
                </a:lnTo>
                <a:lnTo>
                  <a:pt x="1179554" y="2004538"/>
                </a:lnTo>
                <a:lnTo>
                  <a:pt x="1131829" y="2007601"/>
                </a:lnTo>
                <a:lnTo>
                  <a:pt x="1083563" y="2008632"/>
                </a:lnTo>
                <a:lnTo>
                  <a:pt x="1035298" y="2007601"/>
                </a:lnTo>
                <a:lnTo>
                  <a:pt x="987573" y="2004538"/>
                </a:lnTo>
                <a:lnTo>
                  <a:pt x="940433" y="1999485"/>
                </a:lnTo>
                <a:lnTo>
                  <a:pt x="893922" y="1992485"/>
                </a:lnTo>
                <a:lnTo>
                  <a:pt x="848083" y="1983583"/>
                </a:lnTo>
                <a:lnTo>
                  <a:pt x="802961" y="1972819"/>
                </a:lnTo>
                <a:lnTo>
                  <a:pt x="758600" y="1960238"/>
                </a:lnTo>
                <a:lnTo>
                  <a:pt x="715043" y="1945882"/>
                </a:lnTo>
                <a:lnTo>
                  <a:pt x="672336" y="1929795"/>
                </a:lnTo>
                <a:lnTo>
                  <a:pt x="630521" y="1912020"/>
                </a:lnTo>
                <a:lnTo>
                  <a:pt x="589643" y="1892599"/>
                </a:lnTo>
                <a:lnTo>
                  <a:pt x="549747" y="1871575"/>
                </a:lnTo>
                <a:lnTo>
                  <a:pt x="510875" y="1848992"/>
                </a:lnTo>
                <a:lnTo>
                  <a:pt x="473072" y="1824892"/>
                </a:lnTo>
                <a:lnTo>
                  <a:pt x="436383" y="1799319"/>
                </a:lnTo>
                <a:lnTo>
                  <a:pt x="400851" y="1772316"/>
                </a:lnTo>
                <a:lnTo>
                  <a:pt x="366520" y="1743925"/>
                </a:lnTo>
                <a:lnTo>
                  <a:pt x="333435" y="1714189"/>
                </a:lnTo>
                <a:lnTo>
                  <a:pt x="301638" y="1683152"/>
                </a:lnTo>
                <a:lnTo>
                  <a:pt x="271175" y="1650857"/>
                </a:lnTo>
                <a:lnTo>
                  <a:pt x="242090" y="1617347"/>
                </a:lnTo>
                <a:lnTo>
                  <a:pt x="214426" y="1582663"/>
                </a:lnTo>
                <a:lnTo>
                  <a:pt x="188228" y="1546851"/>
                </a:lnTo>
                <a:lnTo>
                  <a:pt x="163539" y="1509952"/>
                </a:lnTo>
                <a:lnTo>
                  <a:pt x="140404" y="1472010"/>
                </a:lnTo>
                <a:lnTo>
                  <a:pt x="118867" y="1433067"/>
                </a:lnTo>
                <a:lnTo>
                  <a:pt x="98971" y="1393167"/>
                </a:lnTo>
                <a:lnTo>
                  <a:pt x="80761" y="1352353"/>
                </a:lnTo>
                <a:lnTo>
                  <a:pt x="64281" y="1310667"/>
                </a:lnTo>
                <a:lnTo>
                  <a:pt x="49575" y="1268154"/>
                </a:lnTo>
                <a:lnTo>
                  <a:pt x="36686" y="1224854"/>
                </a:lnTo>
                <a:lnTo>
                  <a:pt x="25660" y="1180813"/>
                </a:lnTo>
                <a:lnTo>
                  <a:pt x="16540" y="1136072"/>
                </a:lnTo>
                <a:lnTo>
                  <a:pt x="9369" y="1090675"/>
                </a:lnTo>
                <a:lnTo>
                  <a:pt x="4193" y="1044664"/>
                </a:lnTo>
                <a:lnTo>
                  <a:pt x="1055" y="998083"/>
                </a:lnTo>
                <a:lnTo>
                  <a:pt x="0" y="950976"/>
                </a:lnTo>
              </a:path>
            </a:pathLst>
          </a:custGeom>
          <a:ln w="76200">
            <a:solidFill>
              <a:srgbClr val="41A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2192000" cy="1630680"/>
          </a:xfrm>
          <a:custGeom>
            <a:avLst/>
            <a:gdLst/>
            <a:ahLst/>
            <a:cxnLst/>
            <a:rect l="l" t="t" r="r" b="b"/>
            <a:pathLst>
              <a:path w="12192000" h="1630680">
                <a:moveTo>
                  <a:pt x="0" y="1630679"/>
                </a:moveTo>
                <a:lnTo>
                  <a:pt x="12192000" y="1630679"/>
                </a:lnTo>
                <a:lnTo>
                  <a:pt x="12192000" y="0"/>
                </a:lnTo>
                <a:lnTo>
                  <a:pt x="0" y="0"/>
                </a:lnTo>
                <a:lnTo>
                  <a:pt x="0" y="1630679"/>
                </a:lnTo>
                <a:close/>
              </a:path>
            </a:pathLst>
          </a:custGeom>
          <a:solidFill>
            <a:srgbClr val="41A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20318" y="303657"/>
            <a:ext cx="746887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30" dirty="0"/>
              <a:t>DADOS </a:t>
            </a:r>
            <a:r>
              <a:rPr sz="6000" spc="-10" dirty="0"/>
              <a:t>DE</a:t>
            </a:r>
            <a:r>
              <a:rPr sz="6000" spc="-65" dirty="0"/>
              <a:t> </a:t>
            </a:r>
            <a:r>
              <a:rPr sz="6000" spc="-20" dirty="0"/>
              <a:t>MERCADO</a:t>
            </a:r>
            <a:endParaRPr sz="6000"/>
          </a:p>
        </p:txBody>
      </p:sp>
      <p:sp>
        <p:nvSpPr>
          <p:cNvPr id="7" name="object 7"/>
          <p:cNvSpPr/>
          <p:nvPr/>
        </p:nvSpPr>
        <p:spPr>
          <a:xfrm>
            <a:off x="1681733" y="6540245"/>
            <a:ext cx="9358630" cy="2540"/>
          </a:xfrm>
          <a:custGeom>
            <a:avLst/>
            <a:gdLst/>
            <a:ahLst/>
            <a:cxnLst/>
            <a:rect l="l" t="t" r="r" b="b"/>
            <a:pathLst>
              <a:path w="9358630" h="2540">
                <a:moveTo>
                  <a:pt x="0" y="0"/>
                </a:moveTo>
                <a:lnTo>
                  <a:pt x="9358122" y="1930"/>
                </a:lnTo>
              </a:path>
            </a:pathLst>
          </a:custGeom>
          <a:ln w="19049">
            <a:solidFill>
              <a:srgbClr val="D0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30348" y="2347416"/>
            <a:ext cx="2592070" cy="79438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15"/>
              </a:spcBef>
            </a:pPr>
            <a:r>
              <a:rPr sz="1800" spc="-5" dirty="0">
                <a:solidFill>
                  <a:srgbClr val="7E7E7E"/>
                </a:solidFill>
                <a:latin typeface="Calibri"/>
                <a:cs typeface="Calibri"/>
              </a:rPr>
              <a:t>96,2% das empresas </a:t>
            </a:r>
            <a:r>
              <a:rPr sz="1800" spc="-10" dirty="0">
                <a:solidFill>
                  <a:srgbClr val="7E7E7E"/>
                </a:solidFill>
                <a:latin typeface="Calibri"/>
                <a:cs typeface="Calibri"/>
              </a:rPr>
              <a:t>estão  presentes </a:t>
            </a:r>
            <a:r>
              <a:rPr sz="1800" spc="-5" dirty="0">
                <a:solidFill>
                  <a:srgbClr val="7E7E7E"/>
                </a:solidFill>
                <a:latin typeface="Calibri"/>
                <a:cs typeface="Calibri"/>
              </a:rPr>
              <a:t>nas redes sociais.  [Social </a:t>
            </a: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Media </a:t>
            </a:r>
            <a:r>
              <a:rPr sz="1800" spc="-25" dirty="0">
                <a:solidFill>
                  <a:srgbClr val="7E7E7E"/>
                </a:solidFill>
                <a:latin typeface="Calibri"/>
                <a:cs typeface="Calibri"/>
              </a:rPr>
              <a:t>Trends</a:t>
            </a:r>
            <a:r>
              <a:rPr sz="1800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E7E7E"/>
                </a:solidFill>
                <a:latin typeface="Calibri"/>
                <a:cs typeface="Calibri"/>
              </a:rPr>
              <a:t>2019]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9340" y="6337903"/>
            <a:ext cx="1083863" cy="328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7632" y="6715748"/>
            <a:ext cx="922655" cy="0"/>
          </a:xfrm>
          <a:custGeom>
            <a:avLst/>
            <a:gdLst/>
            <a:ahLst/>
            <a:cxnLst/>
            <a:rect l="l" t="t" r="r" b="b"/>
            <a:pathLst>
              <a:path w="922655">
                <a:moveTo>
                  <a:pt x="0" y="0"/>
                </a:moveTo>
                <a:lnTo>
                  <a:pt x="922377" y="0"/>
                </a:lnTo>
              </a:path>
            </a:pathLst>
          </a:custGeom>
          <a:ln w="7740">
            <a:solidFill>
              <a:srgbClr val="BB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030348" y="4598034"/>
            <a:ext cx="3306445" cy="104076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15"/>
              </a:spcBef>
            </a:pP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As </a:t>
            </a:r>
            <a:r>
              <a:rPr sz="1800" spc="-10" dirty="0">
                <a:solidFill>
                  <a:srgbClr val="7E7E7E"/>
                </a:solidFill>
                <a:latin typeface="Calibri"/>
                <a:cs typeface="Calibri"/>
              </a:rPr>
              <a:t>franquias </a:t>
            </a: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de </a:t>
            </a:r>
            <a:r>
              <a:rPr sz="1800" spc="-10" dirty="0">
                <a:solidFill>
                  <a:srgbClr val="7E7E7E"/>
                </a:solidFill>
                <a:latin typeface="Calibri"/>
                <a:cs typeface="Calibri"/>
              </a:rPr>
              <a:t>comunicação,  informática </a:t>
            </a: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e </a:t>
            </a:r>
            <a:r>
              <a:rPr sz="1800" spc="-10" dirty="0">
                <a:solidFill>
                  <a:srgbClr val="7E7E7E"/>
                </a:solidFill>
                <a:latin typeface="Calibri"/>
                <a:cs typeface="Calibri"/>
              </a:rPr>
              <a:t>eletrônicos </a:t>
            </a:r>
            <a:r>
              <a:rPr sz="1800" spc="-15" dirty="0">
                <a:solidFill>
                  <a:srgbClr val="7E7E7E"/>
                </a:solidFill>
                <a:latin typeface="Calibri"/>
                <a:cs typeface="Calibri"/>
              </a:rPr>
              <a:t>faturaram  </a:t>
            </a:r>
            <a:r>
              <a:rPr sz="1800" spc="-5" dirty="0">
                <a:solidFill>
                  <a:srgbClr val="7E7E7E"/>
                </a:solidFill>
                <a:latin typeface="Calibri"/>
                <a:cs typeface="Calibri"/>
              </a:rPr>
              <a:t>mais </a:t>
            </a: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de R$ 6 </a:t>
            </a:r>
            <a:r>
              <a:rPr sz="1800" spc="-5" dirty="0">
                <a:solidFill>
                  <a:srgbClr val="7E7E7E"/>
                </a:solidFill>
                <a:latin typeface="Calibri"/>
                <a:cs typeface="Calibri"/>
              </a:rPr>
              <a:t>bilhões </a:t>
            </a: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em </a:t>
            </a:r>
            <a:r>
              <a:rPr sz="1800" spc="-5" dirty="0">
                <a:solidFill>
                  <a:srgbClr val="7E7E7E"/>
                </a:solidFill>
                <a:latin typeface="Calibri"/>
                <a:cs typeface="Calibri"/>
              </a:rPr>
              <a:t>2019.  [ABF]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48981" y="2326081"/>
            <a:ext cx="3228340" cy="95885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35"/>
              </a:spcBef>
            </a:pPr>
            <a:r>
              <a:rPr sz="1800" spc="-5" dirty="0">
                <a:solidFill>
                  <a:srgbClr val="7E7E7E"/>
                </a:solidFill>
                <a:latin typeface="Calibri"/>
                <a:cs typeface="Calibri"/>
              </a:rPr>
              <a:t>60,7% das agências </a:t>
            </a:r>
            <a:r>
              <a:rPr sz="1800" spc="-10" dirty="0">
                <a:solidFill>
                  <a:srgbClr val="7E7E7E"/>
                </a:solidFill>
                <a:latin typeface="Calibri"/>
                <a:cs typeface="Calibri"/>
              </a:rPr>
              <a:t>brasileiras  aumentaram </a:t>
            </a: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o </a:t>
            </a:r>
            <a:r>
              <a:rPr sz="1800" spc="-5" dirty="0">
                <a:solidFill>
                  <a:srgbClr val="7E7E7E"/>
                </a:solidFill>
                <a:latin typeface="Calibri"/>
                <a:cs typeface="Calibri"/>
              </a:rPr>
              <a:t>número de </a:t>
            </a:r>
            <a:r>
              <a:rPr sz="1800" spc="-10" dirty="0">
                <a:solidFill>
                  <a:srgbClr val="7E7E7E"/>
                </a:solidFill>
                <a:latin typeface="Calibri"/>
                <a:cs typeface="Calibri"/>
              </a:rPr>
              <a:t>clientes  </a:t>
            </a: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em 2019. </a:t>
            </a:r>
            <a:r>
              <a:rPr sz="1800" spc="-10" dirty="0">
                <a:solidFill>
                  <a:srgbClr val="7E7E7E"/>
                </a:solidFill>
                <a:latin typeface="Calibri"/>
                <a:cs typeface="Calibri"/>
              </a:rPr>
              <a:t>[Panorama </a:t>
            </a:r>
            <a:r>
              <a:rPr sz="1800" spc="-5" dirty="0">
                <a:solidFill>
                  <a:srgbClr val="7E7E7E"/>
                </a:solidFill>
                <a:latin typeface="Calibri"/>
                <a:cs typeface="Calibri"/>
              </a:rPr>
              <a:t>das Agências  </a:t>
            </a:r>
            <a:r>
              <a:rPr sz="1800" spc="-10" dirty="0">
                <a:solidFill>
                  <a:srgbClr val="7E7E7E"/>
                </a:solidFill>
                <a:latin typeface="Calibri"/>
                <a:cs typeface="Calibri"/>
              </a:rPr>
              <a:t>Digitais </a:t>
            </a:r>
            <a:r>
              <a:rPr sz="1800" spc="-5" dirty="0">
                <a:solidFill>
                  <a:srgbClr val="7E7E7E"/>
                </a:solidFill>
                <a:latin typeface="Calibri"/>
                <a:cs typeface="Calibri"/>
              </a:rPr>
              <a:t>no</a:t>
            </a:r>
            <a:r>
              <a:rPr sz="1800" spc="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E7E7E"/>
                </a:solidFill>
                <a:latin typeface="Calibri"/>
                <a:cs typeface="Calibri"/>
              </a:rPr>
              <a:t>Brasil]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48981" y="4580382"/>
            <a:ext cx="2971800" cy="95885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30"/>
              </a:spcBef>
            </a:pP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O </a:t>
            </a:r>
            <a:r>
              <a:rPr sz="1800" spc="-10" dirty="0">
                <a:solidFill>
                  <a:srgbClr val="7E7E7E"/>
                </a:solidFill>
                <a:latin typeface="Calibri"/>
                <a:cs typeface="Calibri"/>
              </a:rPr>
              <a:t>investimento </a:t>
            </a:r>
            <a:r>
              <a:rPr sz="1800" spc="-5" dirty="0">
                <a:solidFill>
                  <a:srgbClr val="7E7E7E"/>
                </a:solidFill>
                <a:latin typeface="Calibri"/>
                <a:cs typeface="Calibri"/>
              </a:rPr>
              <a:t>das empresas  </a:t>
            </a:r>
            <a:r>
              <a:rPr sz="1800" spc="-10" dirty="0">
                <a:solidFill>
                  <a:srgbClr val="7E7E7E"/>
                </a:solidFill>
                <a:latin typeface="Calibri"/>
                <a:cs typeface="Calibri"/>
              </a:rPr>
              <a:t>brasileiras </a:t>
            </a: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em </a:t>
            </a:r>
            <a:r>
              <a:rPr sz="1800" spc="-10" dirty="0">
                <a:solidFill>
                  <a:srgbClr val="7E7E7E"/>
                </a:solidFill>
                <a:latin typeface="Calibri"/>
                <a:cs typeface="Calibri"/>
              </a:rPr>
              <a:t>marketing digital  </a:t>
            </a:r>
            <a:r>
              <a:rPr sz="1800" spc="-5" dirty="0">
                <a:solidFill>
                  <a:srgbClr val="7E7E7E"/>
                </a:solidFill>
                <a:latin typeface="Calibri"/>
                <a:cs typeface="Calibri"/>
              </a:rPr>
              <a:t>chegou </a:t>
            </a: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a R$ 8 </a:t>
            </a:r>
            <a:r>
              <a:rPr sz="1800" spc="-5" dirty="0">
                <a:solidFill>
                  <a:srgbClr val="7E7E7E"/>
                </a:solidFill>
                <a:latin typeface="Calibri"/>
                <a:cs typeface="Calibri"/>
              </a:rPr>
              <a:t>bilhões </a:t>
            </a: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em 2016.  [Bain &amp;</a:t>
            </a:r>
            <a:r>
              <a:rPr sz="1800" spc="-10" dirty="0">
                <a:solidFill>
                  <a:srgbClr val="7E7E7E"/>
                </a:solidFill>
                <a:latin typeface="Calibri"/>
                <a:cs typeface="Calibri"/>
              </a:rPr>
              <a:t> Company]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226040" y="260604"/>
            <a:ext cx="1285240" cy="1287780"/>
          </a:xfrm>
          <a:custGeom>
            <a:avLst/>
            <a:gdLst/>
            <a:ahLst/>
            <a:cxnLst/>
            <a:rect l="l" t="t" r="r" b="b"/>
            <a:pathLst>
              <a:path w="1285240" h="1287780">
                <a:moveTo>
                  <a:pt x="582167" y="120776"/>
                </a:moveTo>
                <a:lnTo>
                  <a:pt x="534467" y="122713"/>
                </a:lnTo>
                <a:lnTo>
                  <a:pt x="487819" y="128420"/>
                </a:lnTo>
                <a:lnTo>
                  <a:pt x="442376" y="137749"/>
                </a:lnTo>
                <a:lnTo>
                  <a:pt x="398288" y="150547"/>
                </a:lnTo>
                <a:lnTo>
                  <a:pt x="355705" y="166665"/>
                </a:lnTo>
                <a:lnTo>
                  <a:pt x="314778" y="185952"/>
                </a:lnTo>
                <a:lnTo>
                  <a:pt x="275657" y="208256"/>
                </a:lnTo>
                <a:lnTo>
                  <a:pt x="238493" y="233427"/>
                </a:lnTo>
                <a:lnTo>
                  <a:pt x="203437" y="261314"/>
                </a:lnTo>
                <a:lnTo>
                  <a:pt x="170640" y="291766"/>
                </a:lnTo>
                <a:lnTo>
                  <a:pt x="140251" y="324633"/>
                </a:lnTo>
                <a:lnTo>
                  <a:pt x="112422" y="359764"/>
                </a:lnTo>
                <a:lnTo>
                  <a:pt x="87303" y="397008"/>
                </a:lnTo>
                <a:lnTo>
                  <a:pt x="65044" y="436214"/>
                </a:lnTo>
                <a:lnTo>
                  <a:pt x="45797" y="477232"/>
                </a:lnTo>
                <a:lnTo>
                  <a:pt x="29711" y="519910"/>
                </a:lnTo>
                <a:lnTo>
                  <a:pt x="16938" y="564098"/>
                </a:lnTo>
                <a:lnTo>
                  <a:pt x="7628" y="609646"/>
                </a:lnTo>
                <a:lnTo>
                  <a:pt x="1932" y="656401"/>
                </a:lnTo>
                <a:lnTo>
                  <a:pt x="0" y="704215"/>
                </a:lnTo>
                <a:lnTo>
                  <a:pt x="1932" y="752029"/>
                </a:lnTo>
                <a:lnTo>
                  <a:pt x="7628" y="798787"/>
                </a:lnTo>
                <a:lnTo>
                  <a:pt x="16938" y="844338"/>
                </a:lnTo>
                <a:lnTo>
                  <a:pt x="29711" y="888532"/>
                </a:lnTo>
                <a:lnTo>
                  <a:pt x="45797" y="931217"/>
                </a:lnTo>
                <a:lnTo>
                  <a:pt x="65044" y="972242"/>
                </a:lnTo>
                <a:lnTo>
                  <a:pt x="87303" y="1011457"/>
                </a:lnTo>
                <a:lnTo>
                  <a:pt x="112422" y="1048710"/>
                </a:lnTo>
                <a:lnTo>
                  <a:pt x="140251" y="1083850"/>
                </a:lnTo>
                <a:lnTo>
                  <a:pt x="170640" y="1116726"/>
                </a:lnTo>
                <a:lnTo>
                  <a:pt x="203437" y="1147188"/>
                </a:lnTo>
                <a:lnTo>
                  <a:pt x="238493" y="1175085"/>
                </a:lnTo>
                <a:lnTo>
                  <a:pt x="275657" y="1200265"/>
                </a:lnTo>
                <a:lnTo>
                  <a:pt x="314778" y="1222577"/>
                </a:lnTo>
                <a:lnTo>
                  <a:pt x="355705" y="1241871"/>
                </a:lnTo>
                <a:lnTo>
                  <a:pt x="398288" y="1257995"/>
                </a:lnTo>
                <a:lnTo>
                  <a:pt x="442376" y="1270800"/>
                </a:lnTo>
                <a:lnTo>
                  <a:pt x="487819" y="1280132"/>
                </a:lnTo>
                <a:lnTo>
                  <a:pt x="534467" y="1285843"/>
                </a:lnTo>
                <a:lnTo>
                  <a:pt x="582167" y="1287780"/>
                </a:lnTo>
                <a:lnTo>
                  <a:pt x="629868" y="1285843"/>
                </a:lnTo>
                <a:lnTo>
                  <a:pt x="676516" y="1280132"/>
                </a:lnTo>
                <a:lnTo>
                  <a:pt x="721959" y="1270800"/>
                </a:lnTo>
                <a:lnTo>
                  <a:pt x="766047" y="1257995"/>
                </a:lnTo>
                <a:lnTo>
                  <a:pt x="808630" y="1241871"/>
                </a:lnTo>
                <a:lnTo>
                  <a:pt x="849557" y="1222577"/>
                </a:lnTo>
                <a:lnTo>
                  <a:pt x="888678" y="1200265"/>
                </a:lnTo>
                <a:lnTo>
                  <a:pt x="925842" y="1175085"/>
                </a:lnTo>
                <a:lnTo>
                  <a:pt x="960898" y="1147188"/>
                </a:lnTo>
                <a:lnTo>
                  <a:pt x="993695" y="1116726"/>
                </a:lnTo>
                <a:lnTo>
                  <a:pt x="1024084" y="1083850"/>
                </a:lnTo>
                <a:lnTo>
                  <a:pt x="1051913" y="1048710"/>
                </a:lnTo>
                <a:lnTo>
                  <a:pt x="1077032" y="1011457"/>
                </a:lnTo>
                <a:lnTo>
                  <a:pt x="1099291" y="972242"/>
                </a:lnTo>
                <a:lnTo>
                  <a:pt x="1118538" y="931217"/>
                </a:lnTo>
                <a:lnTo>
                  <a:pt x="1134624" y="888532"/>
                </a:lnTo>
                <a:lnTo>
                  <a:pt x="1147397" y="844338"/>
                </a:lnTo>
                <a:lnTo>
                  <a:pt x="1156707" y="798787"/>
                </a:lnTo>
                <a:lnTo>
                  <a:pt x="1162403" y="752029"/>
                </a:lnTo>
                <a:lnTo>
                  <a:pt x="1164335" y="704215"/>
                </a:lnTo>
                <a:lnTo>
                  <a:pt x="582167" y="704215"/>
                </a:lnTo>
                <a:lnTo>
                  <a:pt x="582167" y="120776"/>
                </a:lnTo>
                <a:close/>
              </a:path>
              <a:path w="1285240" h="1287780">
                <a:moveTo>
                  <a:pt x="702563" y="0"/>
                </a:moveTo>
                <a:lnTo>
                  <a:pt x="702563" y="583565"/>
                </a:lnTo>
                <a:lnTo>
                  <a:pt x="1284731" y="583565"/>
                </a:lnTo>
                <a:lnTo>
                  <a:pt x="1282799" y="535750"/>
                </a:lnTo>
                <a:lnTo>
                  <a:pt x="1277103" y="488992"/>
                </a:lnTo>
                <a:lnTo>
                  <a:pt x="1267793" y="443441"/>
                </a:lnTo>
                <a:lnTo>
                  <a:pt x="1255020" y="399247"/>
                </a:lnTo>
                <a:lnTo>
                  <a:pt x="1238934" y="356562"/>
                </a:lnTo>
                <a:lnTo>
                  <a:pt x="1219687" y="315537"/>
                </a:lnTo>
                <a:lnTo>
                  <a:pt x="1197428" y="276322"/>
                </a:lnTo>
                <a:lnTo>
                  <a:pt x="1172309" y="239069"/>
                </a:lnTo>
                <a:lnTo>
                  <a:pt x="1144480" y="203929"/>
                </a:lnTo>
                <a:lnTo>
                  <a:pt x="1114091" y="171053"/>
                </a:lnTo>
                <a:lnTo>
                  <a:pt x="1081294" y="140591"/>
                </a:lnTo>
                <a:lnTo>
                  <a:pt x="1046238" y="112694"/>
                </a:lnTo>
                <a:lnTo>
                  <a:pt x="1009074" y="87514"/>
                </a:lnTo>
                <a:lnTo>
                  <a:pt x="969953" y="65202"/>
                </a:lnTo>
                <a:lnTo>
                  <a:pt x="929026" y="45908"/>
                </a:lnTo>
                <a:lnTo>
                  <a:pt x="886443" y="29784"/>
                </a:lnTo>
                <a:lnTo>
                  <a:pt x="842355" y="16979"/>
                </a:lnTo>
                <a:lnTo>
                  <a:pt x="796912" y="7647"/>
                </a:lnTo>
                <a:lnTo>
                  <a:pt x="750264" y="1936"/>
                </a:lnTo>
                <a:lnTo>
                  <a:pt x="7025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3196" y="4914906"/>
            <a:ext cx="792480" cy="472440"/>
          </a:xfrm>
          <a:custGeom>
            <a:avLst/>
            <a:gdLst/>
            <a:ahLst/>
            <a:cxnLst/>
            <a:rect l="l" t="t" r="r" b="b"/>
            <a:pathLst>
              <a:path w="792480" h="472439">
                <a:moveTo>
                  <a:pt x="783007" y="0"/>
                </a:moveTo>
                <a:lnTo>
                  <a:pt x="9004" y="0"/>
                </a:lnTo>
                <a:lnTo>
                  <a:pt x="7557" y="1024"/>
                </a:lnTo>
                <a:lnTo>
                  <a:pt x="2078" y="8781"/>
                </a:lnTo>
                <a:lnTo>
                  <a:pt x="0" y="17677"/>
                </a:lnTo>
                <a:lnTo>
                  <a:pt x="2078" y="25620"/>
                </a:lnTo>
                <a:lnTo>
                  <a:pt x="7557" y="31298"/>
                </a:lnTo>
                <a:lnTo>
                  <a:pt x="15304" y="34708"/>
                </a:lnTo>
                <a:lnTo>
                  <a:pt x="24185" y="35846"/>
                </a:lnTo>
                <a:lnTo>
                  <a:pt x="749686" y="35846"/>
                </a:lnTo>
                <a:lnTo>
                  <a:pt x="749686" y="447603"/>
                </a:lnTo>
                <a:lnTo>
                  <a:pt x="751671" y="456497"/>
                </a:lnTo>
                <a:lnTo>
                  <a:pt x="756491" y="464255"/>
                </a:lnTo>
                <a:lnTo>
                  <a:pt x="762444" y="469743"/>
                </a:lnTo>
                <a:lnTo>
                  <a:pt x="767826" y="471825"/>
                </a:lnTo>
                <a:lnTo>
                  <a:pt x="776709" y="469743"/>
                </a:lnTo>
                <a:lnTo>
                  <a:pt x="784454" y="464255"/>
                </a:lnTo>
                <a:lnTo>
                  <a:pt x="789930" y="456497"/>
                </a:lnTo>
                <a:lnTo>
                  <a:pt x="792006" y="447603"/>
                </a:lnTo>
                <a:lnTo>
                  <a:pt x="792006" y="17677"/>
                </a:lnTo>
                <a:lnTo>
                  <a:pt x="789930" y="8781"/>
                </a:lnTo>
                <a:lnTo>
                  <a:pt x="784454" y="1024"/>
                </a:lnTo>
                <a:lnTo>
                  <a:pt x="783007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2739" y="4968921"/>
            <a:ext cx="792480" cy="472440"/>
          </a:xfrm>
          <a:custGeom>
            <a:avLst/>
            <a:gdLst/>
            <a:ahLst/>
            <a:cxnLst/>
            <a:rect l="l" t="t" r="r" b="b"/>
            <a:pathLst>
              <a:path w="792480" h="472439">
                <a:moveTo>
                  <a:pt x="767824" y="0"/>
                </a:moveTo>
                <a:lnTo>
                  <a:pt x="18137" y="0"/>
                </a:lnTo>
                <a:lnTo>
                  <a:pt x="10202" y="1134"/>
                </a:lnTo>
                <a:lnTo>
                  <a:pt x="4534" y="4536"/>
                </a:lnTo>
                <a:lnTo>
                  <a:pt x="1133" y="10208"/>
                </a:lnTo>
                <a:lnTo>
                  <a:pt x="0" y="18147"/>
                </a:lnTo>
                <a:lnTo>
                  <a:pt x="1133" y="27047"/>
                </a:lnTo>
                <a:lnTo>
                  <a:pt x="4534" y="34811"/>
                </a:lnTo>
                <a:lnTo>
                  <a:pt x="10202" y="40303"/>
                </a:lnTo>
                <a:lnTo>
                  <a:pt x="18137" y="42386"/>
                </a:lnTo>
                <a:lnTo>
                  <a:pt x="749684" y="42386"/>
                </a:lnTo>
                <a:lnTo>
                  <a:pt x="749684" y="454143"/>
                </a:lnTo>
                <a:lnTo>
                  <a:pt x="750820" y="462089"/>
                </a:lnTo>
                <a:lnTo>
                  <a:pt x="754224" y="467766"/>
                </a:lnTo>
                <a:lnTo>
                  <a:pt x="759894" y="471172"/>
                </a:lnTo>
                <a:lnTo>
                  <a:pt x="767824" y="472307"/>
                </a:lnTo>
                <a:lnTo>
                  <a:pt x="776707" y="471172"/>
                </a:lnTo>
                <a:lnTo>
                  <a:pt x="784452" y="467766"/>
                </a:lnTo>
                <a:lnTo>
                  <a:pt x="789928" y="462089"/>
                </a:lnTo>
                <a:lnTo>
                  <a:pt x="792004" y="454143"/>
                </a:lnTo>
                <a:lnTo>
                  <a:pt x="792004" y="18147"/>
                </a:lnTo>
                <a:lnTo>
                  <a:pt x="789928" y="10208"/>
                </a:lnTo>
                <a:lnTo>
                  <a:pt x="784452" y="4536"/>
                </a:lnTo>
                <a:lnTo>
                  <a:pt x="776707" y="1134"/>
                </a:lnTo>
                <a:lnTo>
                  <a:pt x="767824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4143" y="5023406"/>
            <a:ext cx="810260" cy="490855"/>
          </a:xfrm>
          <a:custGeom>
            <a:avLst/>
            <a:gdLst/>
            <a:ahLst/>
            <a:cxnLst/>
            <a:rect l="l" t="t" r="r" b="b"/>
            <a:pathLst>
              <a:path w="810260" h="490854">
                <a:moveTo>
                  <a:pt x="779920" y="0"/>
                </a:moveTo>
                <a:lnTo>
                  <a:pt x="30227" y="0"/>
                </a:lnTo>
                <a:lnTo>
                  <a:pt x="20404" y="2177"/>
                </a:lnTo>
                <a:lnTo>
                  <a:pt x="10580" y="8330"/>
                </a:lnTo>
                <a:lnTo>
                  <a:pt x="3022" y="17890"/>
                </a:lnTo>
                <a:lnTo>
                  <a:pt x="0" y="30287"/>
                </a:lnTo>
                <a:lnTo>
                  <a:pt x="0" y="460211"/>
                </a:lnTo>
                <a:lnTo>
                  <a:pt x="3022" y="472605"/>
                </a:lnTo>
                <a:lnTo>
                  <a:pt x="10580" y="482162"/>
                </a:lnTo>
                <a:lnTo>
                  <a:pt x="20404" y="488312"/>
                </a:lnTo>
                <a:lnTo>
                  <a:pt x="30227" y="490488"/>
                </a:lnTo>
                <a:lnTo>
                  <a:pt x="779920" y="490488"/>
                </a:lnTo>
                <a:lnTo>
                  <a:pt x="792295" y="488312"/>
                </a:lnTo>
                <a:lnTo>
                  <a:pt x="801832" y="482162"/>
                </a:lnTo>
                <a:lnTo>
                  <a:pt x="807969" y="472605"/>
                </a:lnTo>
                <a:lnTo>
                  <a:pt x="810140" y="460211"/>
                </a:lnTo>
                <a:lnTo>
                  <a:pt x="810140" y="435989"/>
                </a:lnTo>
                <a:lnTo>
                  <a:pt x="60457" y="435989"/>
                </a:lnTo>
                <a:lnTo>
                  <a:pt x="60457" y="60554"/>
                </a:lnTo>
                <a:lnTo>
                  <a:pt x="810140" y="60554"/>
                </a:lnTo>
                <a:lnTo>
                  <a:pt x="810140" y="30287"/>
                </a:lnTo>
                <a:lnTo>
                  <a:pt x="807969" y="17890"/>
                </a:lnTo>
                <a:lnTo>
                  <a:pt x="801832" y="8330"/>
                </a:lnTo>
                <a:lnTo>
                  <a:pt x="792295" y="2177"/>
                </a:lnTo>
                <a:lnTo>
                  <a:pt x="779920" y="0"/>
                </a:lnTo>
                <a:close/>
              </a:path>
              <a:path w="810260" h="490854">
                <a:moveTo>
                  <a:pt x="810140" y="60554"/>
                </a:moveTo>
                <a:lnTo>
                  <a:pt x="749680" y="60554"/>
                </a:lnTo>
                <a:lnTo>
                  <a:pt x="749680" y="435989"/>
                </a:lnTo>
                <a:lnTo>
                  <a:pt x="810140" y="435989"/>
                </a:lnTo>
                <a:lnTo>
                  <a:pt x="810140" y="60554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74807" y="5174802"/>
            <a:ext cx="108819" cy="1937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98506" y="5235356"/>
            <a:ext cx="66499" cy="666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3426" y="5235356"/>
            <a:ext cx="66501" cy="666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2739" y="5102128"/>
            <a:ext cx="653415" cy="333375"/>
          </a:xfrm>
          <a:custGeom>
            <a:avLst/>
            <a:gdLst/>
            <a:ahLst/>
            <a:cxnLst/>
            <a:rect l="l" t="t" r="r" b="b"/>
            <a:pathLst>
              <a:path w="653415" h="333375">
                <a:moveTo>
                  <a:pt x="324570" y="290280"/>
                </a:moveTo>
                <a:lnTo>
                  <a:pt x="25412" y="290280"/>
                </a:lnTo>
                <a:lnTo>
                  <a:pt x="37031" y="296714"/>
                </a:lnTo>
                <a:lnTo>
                  <a:pt x="45250" y="307689"/>
                </a:lnTo>
                <a:lnTo>
                  <a:pt x="48367" y="320936"/>
                </a:lnTo>
                <a:lnTo>
                  <a:pt x="48367" y="326991"/>
                </a:lnTo>
                <a:lnTo>
                  <a:pt x="54413" y="333044"/>
                </a:lnTo>
                <a:lnTo>
                  <a:pt x="598546" y="333044"/>
                </a:lnTo>
                <a:lnTo>
                  <a:pt x="604585" y="326991"/>
                </a:lnTo>
                <a:lnTo>
                  <a:pt x="604585" y="320936"/>
                </a:lnTo>
                <a:lnTo>
                  <a:pt x="606759" y="308541"/>
                </a:lnTo>
                <a:lnTo>
                  <a:pt x="612903" y="298985"/>
                </a:lnTo>
                <a:lnTo>
                  <a:pt x="622448" y="292835"/>
                </a:lnTo>
                <a:lnTo>
                  <a:pt x="634825" y="290658"/>
                </a:lnTo>
                <a:lnTo>
                  <a:pt x="326467" y="290658"/>
                </a:lnTo>
                <a:lnTo>
                  <a:pt x="324570" y="290280"/>
                </a:lnTo>
                <a:close/>
              </a:path>
              <a:path w="653415" h="333375">
                <a:moveTo>
                  <a:pt x="598546" y="0"/>
                </a:moveTo>
                <a:lnTo>
                  <a:pt x="54413" y="0"/>
                </a:lnTo>
                <a:lnTo>
                  <a:pt x="54413" y="6049"/>
                </a:lnTo>
                <a:lnTo>
                  <a:pt x="48367" y="12119"/>
                </a:lnTo>
                <a:lnTo>
                  <a:pt x="45250" y="28010"/>
                </a:lnTo>
                <a:lnTo>
                  <a:pt x="37031" y="39358"/>
                </a:lnTo>
                <a:lnTo>
                  <a:pt x="25412" y="46166"/>
                </a:lnTo>
                <a:lnTo>
                  <a:pt x="12093" y="48435"/>
                </a:lnTo>
                <a:lnTo>
                  <a:pt x="0" y="48435"/>
                </a:lnTo>
                <a:lnTo>
                  <a:pt x="0" y="284603"/>
                </a:lnTo>
                <a:lnTo>
                  <a:pt x="6045" y="284603"/>
                </a:lnTo>
                <a:lnTo>
                  <a:pt x="6045" y="290658"/>
                </a:lnTo>
                <a:lnTo>
                  <a:pt x="12093" y="290658"/>
                </a:lnTo>
                <a:lnTo>
                  <a:pt x="25412" y="290280"/>
                </a:lnTo>
                <a:lnTo>
                  <a:pt x="324570" y="290280"/>
                </a:lnTo>
                <a:lnTo>
                  <a:pt x="278575" y="281102"/>
                </a:lnTo>
                <a:lnTo>
                  <a:pt x="238050" y="255082"/>
                </a:lnTo>
                <a:lnTo>
                  <a:pt x="211034" y="217999"/>
                </a:lnTo>
                <a:lnTo>
                  <a:pt x="120909" y="217999"/>
                </a:lnTo>
                <a:lnTo>
                  <a:pt x="103153" y="213837"/>
                </a:lnTo>
                <a:lnTo>
                  <a:pt x="87663" y="202861"/>
                </a:lnTo>
                <a:lnTo>
                  <a:pt x="76705" y="187340"/>
                </a:lnTo>
                <a:lnTo>
                  <a:pt x="72549" y="169544"/>
                </a:lnTo>
                <a:lnTo>
                  <a:pt x="76705" y="148261"/>
                </a:lnTo>
                <a:lnTo>
                  <a:pt x="87663" y="130951"/>
                </a:lnTo>
                <a:lnTo>
                  <a:pt x="103153" y="119316"/>
                </a:lnTo>
                <a:lnTo>
                  <a:pt x="120909" y="115059"/>
                </a:lnTo>
                <a:lnTo>
                  <a:pt x="212754" y="115059"/>
                </a:lnTo>
                <a:lnTo>
                  <a:pt x="238050" y="78720"/>
                </a:lnTo>
                <a:lnTo>
                  <a:pt x="278575" y="52037"/>
                </a:lnTo>
                <a:lnTo>
                  <a:pt x="326467" y="42386"/>
                </a:lnTo>
                <a:lnTo>
                  <a:pt x="621090" y="42386"/>
                </a:lnTo>
                <a:lnTo>
                  <a:pt x="615923" y="39358"/>
                </a:lnTo>
                <a:lnTo>
                  <a:pt x="607703" y="28010"/>
                </a:lnTo>
                <a:lnTo>
                  <a:pt x="604585" y="12119"/>
                </a:lnTo>
                <a:lnTo>
                  <a:pt x="604585" y="6049"/>
                </a:lnTo>
                <a:lnTo>
                  <a:pt x="598546" y="6049"/>
                </a:lnTo>
                <a:lnTo>
                  <a:pt x="598546" y="0"/>
                </a:lnTo>
                <a:close/>
              </a:path>
              <a:path w="653415" h="333375">
                <a:moveTo>
                  <a:pt x="621090" y="42386"/>
                </a:moveTo>
                <a:lnTo>
                  <a:pt x="326467" y="42386"/>
                </a:lnTo>
                <a:lnTo>
                  <a:pt x="376919" y="52037"/>
                </a:lnTo>
                <a:lnTo>
                  <a:pt x="417167" y="78720"/>
                </a:lnTo>
                <a:lnTo>
                  <a:pt x="443810" y="119025"/>
                </a:lnTo>
                <a:lnTo>
                  <a:pt x="453447" y="169544"/>
                </a:lnTo>
                <a:lnTo>
                  <a:pt x="443810" y="216571"/>
                </a:lnTo>
                <a:lnTo>
                  <a:pt x="417167" y="255082"/>
                </a:lnTo>
                <a:lnTo>
                  <a:pt x="376919" y="281102"/>
                </a:lnTo>
                <a:lnTo>
                  <a:pt x="326467" y="290658"/>
                </a:lnTo>
                <a:lnTo>
                  <a:pt x="646905" y="290658"/>
                </a:lnTo>
                <a:lnTo>
                  <a:pt x="646905" y="284603"/>
                </a:lnTo>
                <a:lnTo>
                  <a:pt x="652945" y="284603"/>
                </a:lnTo>
                <a:lnTo>
                  <a:pt x="652945" y="217999"/>
                </a:lnTo>
                <a:lnTo>
                  <a:pt x="532046" y="217999"/>
                </a:lnTo>
                <a:lnTo>
                  <a:pt x="510786" y="213837"/>
                </a:lnTo>
                <a:lnTo>
                  <a:pt x="493496" y="202861"/>
                </a:lnTo>
                <a:lnTo>
                  <a:pt x="481877" y="187340"/>
                </a:lnTo>
                <a:lnTo>
                  <a:pt x="477626" y="169544"/>
                </a:lnTo>
                <a:lnTo>
                  <a:pt x="481877" y="148261"/>
                </a:lnTo>
                <a:lnTo>
                  <a:pt x="493496" y="130951"/>
                </a:lnTo>
                <a:lnTo>
                  <a:pt x="510786" y="119316"/>
                </a:lnTo>
                <a:lnTo>
                  <a:pt x="532046" y="115059"/>
                </a:lnTo>
                <a:lnTo>
                  <a:pt x="652945" y="115059"/>
                </a:lnTo>
                <a:lnTo>
                  <a:pt x="652945" y="48435"/>
                </a:lnTo>
                <a:lnTo>
                  <a:pt x="640865" y="48435"/>
                </a:lnTo>
                <a:lnTo>
                  <a:pt x="627544" y="46166"/>
                </a:lnTo>
                <a:lnTo>
                  <a:pt x="621090" y="42386"/>
                </a:lnTo>
                <a:close/>
              </a:path>
              <a:path w="653415" h="333375">
                <a:moveTo>
                  <a:pt x="212754" y="115059"/>
                </a:moveTo>
                <a:lnTo>
                  <a:pt x="120909" y="115059"/>
                </a:lnTo>
                <a:lnTo>
                  <a:pt x="142169" y="119316"/>
                </a:lnTo>
                <a:lnTo>
                  <a:pt x="159458" y="130951"/>
                </a:lnTo>
                <a:lnTo>
                  <a:pt x="171078" y="148261"/>
                </a:lnTo>
                <a:lnTo>
                  <a:pt x="175328" y="169544"/>
                </a:lnTo>
                <a:lnTo>
                  <a:pt x="171078" y="187340"/>
                </a:lnTo>
                <a:lnTo>
                  <a:pt x="159458" y="202861"/>
                </a:lnTo>
                <a:lnTo>
                  <a:pt x="142169" y="213837"/>
                </a:lnTo>
                <a:lnTo>
                  <a:pt x="120909" y="217999"/>
                </a:lnTo>
                <a:lnTo>
                  <a:pt x="211034" y="217999"/>
                </a:lnTo>
                <a:lnTo>
                  <a:pt x="209994" y="216571"/>
                </a:lnTo>
                <a:lnTo>
                  <a:pt x="199508" y="169544"/>
                </a:lnTo>
                <a:lnTo>
                  <a:pt x="209994" y="119025"/>
                </a:lnTo>
                <a:lnTo>
                  <a:pt x="212754" y="115059"/>
                </a:lnTo>
                <a:close/>
              </a:path>
              <a:path w="653415" h="333375">
                <a:moveTo>
                  <a:pt x="652945" y="115059"/>
                </a:moveTo>
                <a:lnTo>
                  <a:pt x="532046" y="115059"/>
                </a:lnTo>
                <a:lnTo>
                  <a:pt x="549803" y="119316"/>
                </a:lnTo>
                <a:lnTo>
                  <a:pt x="565293" y="130951"/>
                </a:lnTo>
                <a:lnTo>
                  <a:pt x="576250" y="148261"/>
                </a:lnTo>
                <a:lnTo>
                  <a:pt x="580406" y="169544"/>
                </a:lnTo>
                <a:lnTo>
                  <a:pt x="576250" y="187340"/>
                </a:lnTo>
                <a:lnTo>
                  <a:pt x="565293" y="202861"/>
                </a:lnTo>
                <a:lnTo>
                  <a:pt x="549803" y="213837"/>
                </a:lnTo>
                <a:lnTo>
                  <a:pt x="532046" y="217999"/>
                </a:lnTo>
                <a:lnTo>
                  <a:pt x="652945" y="217999"/>
                </a:lnTo>
                <a:lnTo>
                  <a:pt x="652945" y="11505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83680" y="5205984"/>
            <a:ext cx="146685" cy="314325"/>
          </a:xfrm>
          <a:custGeom>
            <a:avLst/>
            <a:gdLst/>
            <a:ahLst/>
            <a:cxnLst/>
            <a:rect l="l" t="t" r="r" b="b"/>
            <a:pathLst>
              <a:path w="146684" h="314325">
                <a:moveTo>
                  <a:pt x="124333" y="0"/>
                </a:moveTo>
                <a:lnTo>
                  <a:pt x="22225" y="0"/>
                </a:lnTo>
                <a:lnTo>
                  <a:pt x="16128" y="762"/>
                </a:lnTo>
                <a:lnTo>
                  <a:pt x="0" y="21844"/>
                </a:lnTo>
                <a:lnTo>
                  <a:pt x="0" y="292100"/>
                </a:lnTo>
                <a:lnTo>
                  <a:pt x="22225" y="313944"/>
                </a:lnTo>
                <a:lnTo>
                  <a:pt x="124333" y="313944"/>
                </a:lnTo>
                <a:lnTo>
                  <a:pt x="146303" y="292100"/>
                </a:lnTo>
                <a:lnTo>
                  <a:pt x="146303" y="21844"/>
                </a:lnTo>
                <a:lnTo>
                  <a:pt x="124333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89419" y="5085588"/>
            <a:ext cx="144780" cy="434340"/>
          </a:xfrm>
          <a:custGeom>
            <a:avLst/>
            <a:gdLst/>
            <a:ahLst/>
            <a:cxnLst/>
            <a:rect l="l" t="t" r="r" b="b"/>
            <a:pathLst>
              <a:path w="144779" h="434339">
                <a:moveTo>
                  <a:pt x="123316" y="0"/>
                </a:moveTo>
                <a:lnTo>
                  <a:pt x="21462" y="0"/>
                </a:lnTo>
                <a:lnTo>
                  <a:pt x="15748" y="762"/>
                </a:lnTo>
                <a:lnTo>
                  <a:pt x="0" y="21843"/>
                </a:lnTo>
                <a:lnTo>
                  <a:pt x="0" y="412496"/>
                </a:lnTo>
                <a:lnTo>
                  <a:pt x="21462" y="434340"/>
                </a:lnTo>
                <a:lnTo>
                  <a:pt x="123316" y="434340"/>
                </a:lnTo>
                <a:lnTo>
                  <a:pt x="144779" y="412496"/>
                </a:lnTo>
                <a:lnTo>
                  <a:pt x="144779" y="21843"/>
                </a:lnTo>
                <a:lnTo>
                  <a:pt x="123316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08292" y="4707635"/>
            <a:ext cx="318770" cy="812800"/>
          </a:xfrm>
          <a:custGeom>
            <a:avLst/>
            <a:gdLst/>
            <a:ahLst/>
            <a:cxnLst/>
            <a:rect l="l" t="t" r="r" b="b"/>
            <a:pathLst>
              <a:path w="318770" h="812800">
                <a:moveTo>
                  <a:pt x="231901" y="262127"/>
                </a:moveTo>
                <a:lnTo>
                  <a:pt x="86867" y="262127"/>
                </a:lnTo>
                <a:lnTo>
                  <a:pt x="86867" y="790447"/>
                </a:lnTo>
                <a:lnTo>
                  <a:pt x="108330" y="812291"/>
                </a:lnTo>
                <a:lnTo>
                  <a:pt x="209930" y="812291"/>
                </a:lnTo>
                <a:lnTo>
                  <a:pt x="218693" y="774445"/>
                </a:lnTo>
                <a:lnTo>
                  <a:pt x="207136" y="757682"/>
                </a:lnTo>
                <a:lnTo>
                  <a:pt x="187451" y="720851"/>
                </a:lnTo>
                <a:lnTo>
                  <a:pt x="174116" y="680973"/>
                </a:lnTo>
                <a:lnTo>
                  <a:pt x="167131" y="638429"/>
                </a:lnTo>
                <a:lnTo>
                  <a:pt x="166115" y="616330"/>
                </a:lnTo>
                <a:lnTo>
                  <a:pt x="167131" y="594613"/>
                </a:lnTo>
                <a:lnTo>
                  <a:pt x="174116" y="552195"/>
                </a:lnTo>
                <a:lnTo>
                  <a:pt x="187451" y="512190"/>
                </a:lnTo>
                <a:lnTo>
                  <a:pt x="207136" y="475488"/>
                </a:lnTo>
                <a:lnTo>
                  <a:pt x="231901" y="442468"/>
                </a:lnTo>
                <a:lnTo>
                  <a:pt x="231901" y="262127"/>
                </a:lnTo>
                <a:close/>
              </a:path>
              <a:path w="318770" h="812800">
                <a:moveTo>
                  <a:pt x="159130" y="0"/>
                </a:moveTo>
                <a:lnTo>
                  <a:pt x="2539" y="236981"/>
                </a:lnTo>
                <a:lnTo>
                  <a:pt x="0" y="245490"/>
                </a:lnTo>
                <a:lnTo>
                  <a:pt x="507" y="249555"/>
                </a:lnTo>
                <a:lnTo>
                  <a:pt x="16509" y="262127"/>
                </a:lnTo>
                <a:lnTo>
                  <a:pt x="302005" y="262127"/>
                </a:lnTo>
                <a:lnTo>
                  <a:pt x="318515" y="245490"/>
                </a:lnTo>
                <a:lnTo>
                  <a:pt x="317753" y="241045"/>
                </a:lnTo>
                <a:lnTo>
                  <a:pt x="173100" y="7493"/>
                </a:lnTo>
                <a:lnTo>
                  <a:pt x="15913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32319" y="5116067"/>
            <a:ext cx="416559" cy="416559"/>
          </a:xfrm>
          <a:custGeom>
            <a:avLst/>
            <a:gdLst/>
            <a:ahLst/>
            <a:cxnLst/>
            <a:rect l="l" t="t" r="r" b="b"/>
            <a:pathLst>
              <a:path w="416559" h="416560">
                <a:moveTo>
                  <a:pt x="207899" y="0"/>
                </a:moveTo>
                <a:lnTo>
                  <a:pt x="152780" y="7492"/>
                </a:lnTo>
                <a:lnTo>
                  <a:pt x="102997" y="28574"/>
                </a:lnTo>
                <a:lnTo>
                  <a:pt x="61086" y="60959"/>
                </a:lnTo>
                <a:lnTo>
                  <a:pt x="28321" y="103123"/>
                </a:lnTo>
                <a:lnTo>
                  <a:pt x="7493" y="152780"/>
                </a:lnTo>
                <a:lnTo>
                  <a:pt x="0" y="207898"/>
                </a:lnTo>
                <a:lnTo>
                  <a:pt x="1015" y="226948"/>
                </a:lnTo>
                <a:lnTo>
                  <a:pt x="13334" y="280669"/>
                </a:lnTo>
                <a:lnTo>
                  <a:pt x="38100" y="328040"/>
                </a:lnTo>
                <a:lnTo>
                  <a:pt x="74168" y="367156"/>
                </a:lnTo>
                <a:lnTo>
                  <a:pt x="118999" y="395731"/>
                </a:lnTo>
                <a:lnTo>
                  <a:pt x="170814" y="412495"/>
                </a:lnTo>
                <a:lnTo>
                  <a:pt x="207899" y="416051"/>
                </a:lnTo>
                <a:lnTo>
                  <a:pt x="226949" y="415035"/>
                </a:lnTo>
                <a:lnTo>
                  <a:pt x="280543" y="402716"/>
                </a:lnTo>
                <a:lnTo>
                  <a:pt x="327913" y="377951"/>
                </a:lnTo>
                <a:lnTo>
                  <a:pt x="359275" y="350646"/>
                </a:lnTo>
                <a:lnTo>
                  <a:pt x="206628" y="350646"/>
                </a:lnTo>
                <a:lnTo>
                  <a:pt x="196850" y="350392"/>
                </a:lnTo>
                <a:lnTo>
                  <a:pt x="188340" y="335025"/>
                </a:lnTo>
                <a:lnTo>
                  <a:pt x="188086" y="328294"/>
                </a:lnTo>
                <a:lnTo>
                  <a:pt x="178053" y="316229"/>
                </a:lnTo>
                <a:lnTo>
                  <a:pt x="165861" y="313943"/>
                </a:lnTo>
                <a:lnTo>
                  <a:pt x="134493" y="294639"/>
                </a:lnTo>
                <a:lnTo>
                  <a:pt x="135831" y="290194"/>
                </a:lnTo>
                <a:lnTo>
                  <a:pt x="138556" y="280161"/>
                </a:lnTo>
                <a:lnTo>
                  <a:pt x="147827" y="263016"/>
                </a:lnTo>
                <a:lnTo>
                  <a:pt x="229184" y="263016"/>
                </a:lnTo>
                <a:lnTo>
                  <a:pt x="229743" y="262127"/>
                </a:lnTo>
                <a:lnTo>
                  <a:pt x="231139" y="257555"/>
                </a:lnTo>
                <a:lnTo>
                  <a:pt x="231139" y="252602"/>
                </a:lnTo>
                <a:lnTo>
                  <a:pt x="198374" y="225424"/>
                </a:lnTo>
                <a:lnTo>
                  <a:pt x="188086" y="221487"/>
                </a:lnTo>
                <a:lnTo>
                  <a:pt x="177800" y="217169"/>
                </a:lnTo>
                <a:lnTo>
                  <a:pt x="144018" y="189610"/>
                </a:lnTo>
                <a:lnTo>
                  <a:pt x="136271" y="166750"/>
                </a:lnTo>
                <a:lnTo>
                  <a:pt x="136307" y="157479"/>
                </a:lnTo>
                <a:lnTo>
                  <a:pt x="151510" y="119887"/>
                </a:lnTo>
                <a:lnTo>
                  <a:pt x="184150" y="101091"/>
                </a:lnTo>
                <a:lnTo>
                  <a:pt x="186816" y="99821"/>
                </a:lnTo>
                <a:lnTo>
                  <a:pt x="190880" y="76453"/>
                </a:lnTo>
                <a:lnTo>
                  <a:pt x="191134" y="72008"/>
                </a:lnTo>
                <a:lnTo>
                  <a:pt x="191897" y="69214"/>
                </a:lnTo>
                <a:lnTo>
                  <a:pt x="193675" y="67436"/>
                </a:lnTo>
                <a:lnTo>
                  <a:pt x="196596" y="66420"/>
                </a:lnTo>
                <a:lnTo>
                  <a:pt x="200659" y="66166"/>
                </a:lnTo>
                <a:lnTo>
                  <a:pt x="359971" y="66166"/>
                </a:lnTo>
                <a:lnTo>
                  <a:pt x="355219" y="60959"/>
                </a:lnTo>
                <a:lnTo>
                  <a:pt x="313054" y="28574"/>
                </a:lnTo>
                <a:lnTo>
                  <a:pt x="263271" y="7492"/>
                </a:lnTo>
                <a:lnTo>
                  <a:pt x="226949" y="1015"/>
                </a:lnTo>
                <a:lnTo>
                  <a:pt x="207899" y="0"/>
                </a:lnTo>
                <a:close/>
              </a:path>
              <a:path w="416559" h="416560">
                <a:moveTo>
                  <a:pt x="209423" y="136905"/>
                </a:moveTo>
                <a:lnTo>
                  <a:pt x="186642" y="157733"/>
                </a:lnTo>
                <a:lnTo>
                  <a:pt x="187832" y="161543"/>
                </a:lnTo>
                <a:lnTo>
                  <a:pt x="224662" y="184530"/>
                </a:lnTo>
                <a:lnTo>
                  <a:pt x="236474" y="189864"/>
                </a:lnTo>
                <a:lnTo>
                  <a:pt x="269494" y="214121"/>
                </a:lnTo>
                <a:lnTo>
                  <a:pt x="281812" y="247522"/>
                </a:lnTo>
                <a:lnTo>
                  <a:pt x="281812" y="256285"/>
                </a:lnTo>
                <a:lnTo>
                  <a:pt x="260730" y="297687"/>
                </a:lnTo>
                <a:lnTo>
                  <a:pt x="229997" y="313435"/>
                </a:lnTo>
                <a:lnTo>
                  <a:pt x="227456" y="315213"/>
                </a:lnTo>
                <a:lnTo>
                  <a:pt x="225932" y="317499"/>
                </a:lnTo>
                <a:lnTo>
                  <a:pt x="224916" y="320039"/>
                </a:lnTo>
                <a:lnTo>
                  <a:pt x="224662" y="323468"/>
                </a:lnTo>
                <a:lnTo>
                  <a:pt x="224791" y="328040"/>
                </a:lnTo>
                <a:lnTo>
                  <a:pt x="224849" y="335025"/>
                </a:lnTo>
                <a:lnTo>
                  <a:pt x="206628" y="350646"/>
                </a:lnTo>
                <a:lnTo>
                  <a:pt x="359275" y="350646"/>
                </a:lnTo>
                <a:lnTo>
                  <a:pt x="387730" y="312927"/>
                </a:lnTo>
                <a:lnTo>
                  <a:pt x="408812" y="263270"/>
                </a:lnTo>
                <a:lnTo>
                  <a:pt x="416051" y="207898"/>
                </a:lnTo>
                <a:lnTo>
                  <a:pt x="415035" y="189102"/>
                </a:lnTo>
                <a:lnTo>
                  <a:pt x="412750" y="170560"/>
                </a:lnTo>
                <a:lnTo>
                  <a:pt x="408812" y="152780"/>
                </a:lnTo>
                <a:lnTo>
                  <a:pt x="407022" y="147446"/>
                </a:lnTo>
                <a:lnTo>
                  <a:pt x="259969" y="147446"/>
                </a:lnTo>
                <a:lnTo>
                  <a:pt x="257301" y="147192"/>
                </a:lnTo>
                <a:lnTo>
                  <a:pt x="253746" y="145668"/>
                </a:lnTo>
                <a:lnTo>
                  <a:pt x="242697" y="141731"/>
                </a:lnTo>
                <a:lnTo>
                  <a:pt x="231901" y="138683"/>
                </a:lnTo>
                <a:lnTo>
                  <a:pt x="220979" y="137159"/>
                </a:lnTo>
                <a:lnTo>
                  <a:pt x="209423" y="136905"/>
                </a:lnTo>
                <a:close/>
              </a:path>
              <a:path w="416559" h="416560">
                <a:moveTo>
                  <a:pt x="229184" y="263016"/>
                </a:moveTo>
                <a:lnTo>
                  <a:pt x="147827" y="263016"/>
                </a:lnTo>
                <a:lnTo>
                  <a:pt x="149986" y="263524"/>
                </a:lnTo>
                <a:lnTo>
                  <a:pt x="162559" y="269366"/>
                </a:lnTo>
                <a:lnTo>
                  <a:pt x="172338" y="272541"/>
                </a:lnTo>
                <a:lnTo>
                  <a:pt x="182372" y="274827"/>
                </a:lnTo>
                <a:lnTo>
                  <a:pt x="192658" y="276605"/>
                </a:lnTo>
                <a:lnTo>
                  <a:pt x="201422" y="277113"/>
                </a:lnTo>
                <a:lnTo>
                  <a:pt x="209676" y="276097"/>
                </a:lnTo>
                <a:lnTo>
                  <a:pt x="218185" y="273049"/>
                </a:lnTo>
                <a:lnTo>
                  <a:pt x="223138" y="270382"/>
                </a:lnTo>
                <a:lnTo>
                  <a:pt x="226949" y="266572"/>
                </a:lnTo>
                <a:lnTo>
                  <a:pt x="229184" y="263016"/>
                </a:lnTo>
                <a:close/>
              </a:path>
              <a:path w="416559" h="416560">
                <a:moveTo>
                  <a:pt x="359971" y="66166"/>
                </a:moveTo>
                <a:lnTo>
                  <a:pt x="214883" y="66166"/>
                </a:lnTo>
                <a:lnTo>
                  <a:pt x="219963" y="66420"/>
                </a:lnTo>
                <a:lnTo>
                  <a:pt x="223138" y="67436"/>
                </a:lnTo>
                <a:lnTo>
                  <a:pt x="224916" y="69468"/>
                </a:lnTo>
                <a:lnTo>
                  <a:pt x="226186" y="72770"/>
                </a:lnTo>
                <a:lnTo>
                  <a:pt x="226397" y="76453"/>
                </a:lnTo>
                <a:lnTo>
                  <a:pt x="226440" y="88772"/>
                </a:lnTo>
                <a:lnTo>
                  <a:pt x="226695" y="92328"/>
                </a:lnTo>
                <a:lnTo>
                  <a:pt x="227456" y="94487"/>
                </a:lnTo>
                <a:lnTo>
                  <a:pt x="228726" y="96011"/>
                </a:lnTo>
                <a:lnTo>
                  <a:pt x="231139" y="97281"/>
                </a:lnTo>
                <a:lnTo>
                  <a:pt x="234441" y="97789"/>
                </a:lnTo>
                <a:lnTo>
                  <a:pt x="239013" y="98551"/>
                </a:lnTo>
                <a:lnTo>
                  <a:pt x="272796" y="114045"/>
                </a:lnTo>
                <a:lnTo>
                  <a:pt x="272033" y="117601"/>
                </a:lnTo>
                <a:lnTo>
                  <a:pt x="265049" y="140715"/>
                </a:lnTo>
                <a:lnTo>
                  <a:pt x="263525" y="144398"/>
                </a:lnTo>
                <a:lnTo>
                  <a:pt x="262254" y="146684"/>
                </a:lnTo>
                <a:lnTo>
                  <a:pt x="259969" y="147446"/>
                </a:lnTo>
                <a:lnTo>
                  <a:pt x="407022" y="147446"/>
                </a:lnTo>
                <a:lnTo>
                  <a:pt x="387730" y="103123"/>
                </a:lnTo>
                <a:lnTo>
                  <a:pt x="367156" y="74040"/>
                </a:lnTo>
                <a:lnTo>
                  <a:pt x="359971" y="66166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8951" y="2397251"/>
            <a:ext cx="844295" cy="8427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61988" y="3183635"/>
            <a:ext cx="460375" cy="94615"/>
          </a:xfrm>
          <a:custGeom>
            <a:avLst/>
            <a:gdLst/>
            <a:ahLst/>
            <a:cxnLst/>
            <a:rect l="l" t="t" r="r" b="b"/>
            <a:pathLst>
              <a:path w="460375" h="94614">
                <a:moveTo>
                  <a:pt x="433577" y="42799"/>
                </a:moveTo>
                <a:lnTo>
                  <a:pt x="26415" y="42799"/>
                </a:lnTo>
                <a:lnTo>
                  <a:pt x="20192" y="43434"/>
                </a:lnTo>
                <a:lnTo>
                  <a:pt x="0" y="68452"/>
                </a:lnTo>
                <a:lnTo>
                  <a:pt x="507" y="74294"/>
                </a:lnTo>
                <a:lnTo>
                  <a:pt x="26415" y="94487"/>
                </a:lnTo>
                <a:lnTo>
                  <a:pt x="433577" y="94487"/>
                </a:lnTo>
                <a:lnTo>
                  <a:pt x="460247" y="68452"/>
                </a:lnTo>
                <a:lnTo>
                  <a:pt x="459485" y="62611"/>
                </a:lnTo>
                <a:lnTo>
                  <a:pt x="433577" y="42799"/>
                </a:lnTo>
                <a:close/>
              </a:path>
              <a:path w="460375" h="94614">
                <a:moveTo>
                  <a:pt x="352551" y="0"/>
                </a:moveTo>
                <a:lnTo>
                  <a:pt x="108838" y="0"/>
                </a:lnTo>
                <a:lnTo>
                  <a:pt x="104647" y="5587"/>
                </a:lnTo>
                <a:lnTo>
                  <a:pt x="99440" y="10922"/>
                </a:lnTo>
                <a:lnTo>
                  <a:pt x="60070" y="34543"/>
                </a:lnTo>
                <a:lnTo>
                  <a:pt x="23367" y="42799"/>
                </a:lnTo>
                <a:lnTo>
                  <a:pt x="438276" y="42799"/>
                </a:lnTo>
                <a:lnTo>
                  <a:pt x="391667" y="30352"/>
                </a:lnTo>
                <a:lnTo>
                  <a:pt x="357123" y="5587"/>
                </a:lnTo>
                <a:lnTo>
                  <a:pt x="35255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16623" y="2398776"/>
            <a:ext cx="952500" cy="739140"/>
          </a:xfrm>
          <a:custGeom>
            <a:avLst/>
            <a:gdLst/>
            <a:ahLst/>
            <a:cxnLst/>
            <a:rect l="l" t="t" r="r" b="b"/>
            <a:pathLst>
              <a:path w="952500" h="739139">
                <a:moveTo>
                  <a:pt x="883030" y="0"/>
                </a:moveTo>
                <a:lnTo>
                  <a:pt x="69215" y="0"/>
                </a:lnTo>
                <a:lnTo>
                  <a:pt x="58039" y="762"/>
                </a:lnTo>
                <a:lnTo>
                  <a:pt x="20193" y="20193"/>
                </a:lnTo>
                <a:lnTo>
                  <a:pt x="761" y="57912"/>
                </a:lnTo>
                <a:lnTo>
                  <a:pt x="0" y="68834"/>
                </a:lnTo>
                <a:lnTo>
                  <a:pt x="0" y="680465"/>
                </a:lnTo>
                <a:lnTo>
                  <a:pt x="18415" y="722249"/>
                </a:lnTo>
                <a:lnTo>
                  <a:pt x="60959" y="739139"/>
                </a:lnTo>
                <a:lnTo>
                  <a:pt x="891285" y="739139"/>
                </a:lnTo>
                <a:lnTo>
                  <a:pt x="933576" y="722249"/>
                </a:lnTo>
                <a:lnTo>
                  <a:pt x="951176" y="688213"/>
                </a:lnTo>
                <a:lnTo>
                  <a:pt x="435736" y="688213"/>
                </a:lnTo>
                <a:lnTo>
                  <a:pt x="431292" y="687197"/>
                </a:lnTo>
                <a:lnTo>
                  <a:pt x="426847" y="684911"/>
                </a:lnTo>
                <a:lnTo>
                  <a:pt x="423799" y="681736"/>
                </a:lnTo>
                <a:lnTo>
                  <a:pt x="421385" y="677545"/>
                </a:lnTo>
                <a:lnTo>
                  <a:pt x="420624" y="672719"/>
                </a:lnTo>
                <a:lnTo>
                  <a:pt x="420624" y="662051"/>
                </a:lnTo>
                <a:lnTo>
                  <a:pt x="435736" y="646938"/>
                </a:lnTo>
                <a:lnTo>
                  <a:pt x="952141" y="646938"/>
                </a:lnTo>
                <a:lnTo>
                  <a:pt x="952391" y="590803"/>
                </a:lnTo>
                <a:lnTo>
                  <a:pt x="69215" y="590803"/>
                </a:lnTo>
                <a:lnTo>
                  <a:pt x="65277" y="590041"/>
                </a:lnTo>
                <a:lnTo>
                  <a:pt x="61975" y="588263"/>
                </a:lnTo>
                <a:lnTo>
                  <a:pt x="59562" y="585851"/>
                </a:lnTo>
                <a:lnTo>
                  <a:pt x="57784" y="582549"/>
                </a:lnTo>
                <a:lnTo>
                  <a:pt x="57023" y="578612"/>
                </a:lnTo>
                <a:lnTo>
                  <a:pt x="57023" y="68834"/>
                </a:lnTo>
                <a:lnTo>
                  <a:pt x="69215" y="56641"/>
                </a:lnTo>
                <a:lnTo>
                  <a:pt x="951196" y="56641"/>
                </a:lnTo>
                <a:lnTo>
                  <a:pt x="949071" y="47244"/>
                </a:lnTo>
                <a:lnTo>
                  <a:pt x="924051" y="13208"/>
                </a:lnTo>
                <a:lnTo>
                  <a:pt x="894206" y="762"/>
                </a:lnTo>
                <a:lnTo>
                  <a:pt x="883030" y="0"/>
                </a:lnTo>
                <a:close/>
              </a:path>
              <a:path w="952500" h="739139">
                <a:moveTo>
                  <a:pt x="952141" y="646938"/>
                </a:moveTo>
                <a:lnTo>
                  <a:pt x="516254" y="646938"/>
                </a:lnTo>
                <a:lnTo>
                  <a:pt x="521207" y="647700"/>
                </a:lnTo>
                <a:lnTo>
                  <a:pt x="525145" y="649604"/>
                </a:lnTo>
                <a:lnTo>
                  <a:pt x="528701" y="653161"/>
                </a:lnTo>
                <a:lnTo>
                  <a:pt x="530605" y="657098"/>
                </a:lnTo>
                <a:lnTo>
                  <a:pt x="531368" y="662051"/>
                </a:lnTo>
                <a:lnTo>
                  <a:pt x="531368" y="672719"/>
                </a:lnTo>
                <a:lnTo>
                  <a:pt x="516254" y="688213"/>
                </a:lnTo>
                <a:lnTo>
                  <a:pt x="951176" y="688213"/>
                </a:lnTo>
                <a:lnTo>
                  <a:pt x="951992" y="680465"/>
                </a:lnTo>
                <a:lnTo>
                  <a:pt x="952141" y="646938"/>
                </a:lnTo>
                <a:close/>
              </a:path>
              <a:path w="952500" h="739139">
                <a:moveTo>
                  <a:pt x="951196" y="56641"/>
                </a:moveTo>
                <a:lnTo>
                  <a:pt x="883030" y="56641"/>
                </a:lnTo>
                <a:lnTo>
                  <a:pt x="886714" y="57150"/>
                </a:lnTo>
                <a:lnTo>
                  <a:pt x="890016" y="58927"/>
                </a:lnTo>
                <a:lnTo>
                  <a:pt x="892936" y="61849"/>
                </a:lnTo>
                <a:lnTo>
                  <a:pt x="894715" y="65150"/>
                </a:lnTo>
                <a:lnTo>
                  <a:pt x="895223" y="68834"/>
                </a:lnTo>
                <a:lnTo>
                  <a:pt x="895223" y="578612"/>
                </a:lnTo>
                <a:lnTo>
                  <a:pt x="883030" y="590803"/>
                </a:lnTo>
                <a:lnTo>
                  <a:pt x="952391" y="590803"/>
                </a:lnTo>
                <a:lnTo>
                  <a:pt x="952500" y="68834"/>
                </a:lnTo>
                <a:lnTo>
                  <a:pt x="951483" y="57912"/>
                </a:lnTo>
                <a:lnTo>
                  <a:pt x="951196" y="56641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24116" y="2502407"/>
            <a:ext cx="199643" cy="1996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89419" y="2537460"/>
            <a:ext cx="399415" cy="399415"/>
          </a:xfrm>
          <a:custGeom>
            <a:avLst/>
            <a:gdLst/>
            <a:ahLst/>
            <a:cxnLst/>
            <a:rect l="l" t="t" r="r" b="b"/>
            <a:pathLst>
              <a:path w="399415" h="399414">
                <a:moveTo>
                  <a:pt x="199771" y="0"/>
                </a:moveTo>
                <a:lnTo>
                  <a:pt x="143763" y="8000"/>
                </a:lnTo>
                <a:lnTo>
                  <a:pt x="93599" y="30606"/>
                </a:lnTo>
                <a:lnTo>
                  <a:pt x="52324" y="65024"/>
                </a:lnTo>
                <a:lnTo>
                  <a:pt x="21462" y="109347"/>
                </a:lnTo>
                <a:lnTo>
                  <a:pt x="3682" y="161670"/>
                </a:lnTo>
                <a:lnTo>
                  <a:pt x="0" y="199516"/>
                </a:lnTo>
                <a:lnTo>
                  <a:pt x="1015" y="218948"/>
                </a:lnTo>
                <a:lnTo>
                  <a:pt x="13970" y="273050"/>
                </a:lnTo>
                <a:lnTo>
                  <a:pt x="40894" y="320293"/>
                </a:lnTo>
                <a:lnTo>
                  <a:pt x="78994" y="358393"/>
                </a:lnTo>
                <a:lnTo>
                  <a:pt x="126237" y="385317"/>
                </a:lnTo>
                <a:lnTo>
                  <a:pt x="180339" y="398272"/>
                </a:lnTo>
                <a:lnTo>
                  <a:pt x="199771" y="399288"/>
                </a:lnTo>
                <a:lnTo>
                  <a:pt x="218694" y="398272"/>
                </a:lnTo>
                <a:lnTo>
                  <a:pt x="273303" y="385317"/>
                </a:lnTo>
                <a:lnTo>
                  <a:pt x="320548" y="358393"/>
                </a:lnTo>
                <a:lnTo>
                  <a:pt x="358648" y="320293"/>
                </a:lnTo>
                <a:lnTo>
                  <a:pt x="385318" y="273050"/>
                </a:lnTo>
                <a:lnTo>
                  <a:pt x="398525" y="218948"/>
                </a:lnTo>
                <a:lnTo>
                  <a:pt x="399287" y="199516"/>
                </a:lnTo>
                <a:lnTo>
                  <a:pt x="199771" y="199516"/>
                </a:lnTo>
                <a:lnTo>
                  <a:pt x="19977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62700" y="1575816"/>
            <a:ext cx="5829300" cy="4594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630680"/>
          </a:xfrm>
          <a:custGeom>
            <a:avLst/>
            <a:gdLst/>
            <a:ahLst/>
            <a:cxnLst/>
            <a:rect l="l" t="t" r="r" b="b"/>
            <a:pathLst>
              <a:path w="12192000" h="1630680">
                <a:moveTo>
                  <a:pt x="0" y="1630679"/>
                </a:moveTo>
                <a:lnTo>
                  <a:pt x="12192000" y="1630679"/>
                </a:lnTo>
                <a:lnTo>
                  <a:pt x="12192000" y="0"/>
                </a:lnTo>
                <a:lnTo>
                  <a:pt x="0" y="0"/>
                </a:lnTo>
                <a:lnTo>
                  <a:pt x="0" y="1630679"/>
                </a:lnTo>
                <a:close/>
              </a:path>
            </a:pathLst>
          </a:custGeom>
          <a:solidFill>
            <a:srgbClr val="41A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30740" y="0"/>
            <a:ext cx="2167255" cy="2009139"/>
          </a:xfrm>
          <a:custGeom>
            <a:avLst/>
            <a:gdLst/>
            <a:ahLst/>
            <a:cxnLst/>
            <a:rect l="l" t="t" r="r" b="b"/>
            <a:pathLst>
              <a:path w="2167254" h="2009139">
                <a:moveTo>
                  <a:pt x="1557798" y="0"/>
                </a:moveTo>
                <a:lnTo>
                  <a:pt x="609329" y="0"/>
                </a:lnTo>
                <a:lnTo>
                  <a:pt x="589643" y="9352"/>
                </a:lnTo>
                <a:lnTo>
                  <a:pt x="549747" y="30376"/>
                </a:lnTo>
                <a:lnTo>
                  <a:pt x="510875" y="52959"/>
                </a:lnTo>
                <a:lnTo>
                  <a:pt x="473072" y="77059"/>
                </a:lnTo>
                <a:lnTo>
                  <a:pt x="436383" y="102632"/>
                </a:lnTo>
                <a:lnTo>
                  <a:pt x="400851" y="129635"/>
                </a:lnTo>
                <a:lnTo>
                  <a:pt x="366520" y="158026"/>
                </a:lnTo>
                <a:lnTo>
                  <a:pt x="333435" y="187762"/>
                </a:lnTo>
                <a:lnTo>
                  <a:pt x="301638" y="218799"/>
                </a:lnTo>
                <a:lnTo>
                  <a:pt x="271175" y="251094"/>
                </a:lnTo>
                <a:lnTo>
                  <a:pt x="242090" y="284604"/>
                </a:lnTo>
                <a:lnTo>
                  <a:pt x="214426" y="319288"/>
                </a:lnTo>
                <a:lnTo>
                  <a:pt x="188228" y="355100"/>
                </a:lnTo>
                <a:lnTo>
                  <a:pt x="163539" y="391999"/>
                </a:lnTo>
                <a:lnTo>
                  <a:pt x="140404" y="429941"/>
                </a:lnTo>
                <a:lnTo>
                  <a:pt x="118867" y="468884"/>
                </a:lnTo>
                <a:lnTo>
                  <a:pt x="98971" y="508784"/>
                </a:lnTo>
                <a:lnTo>
                  <a:pt x="80761" y="549598"/>
                </a:lnTo>
                <a:lnTo>
                  <a:pt x="64281" y="591284"/>
                </a:lnTo>
                <a:lnTo>
                  <a:pt x="49575" y="633797"/>
                </a:lnTo>
                <a:lnTo>
                  <a:pt x="36686" y="677097"/>
                </a:lnTo>
                <a:lnTo>
                  <a:pt x="25660" y="721138"/>
                </a:lnTo>
                <a:lnTo>
                  <a:pt x="16540" y="765879"/>
                </a:lnTo>
                <a:lnTo>
                  <a:pt x="9369" y="811276"/>
                </a:lnTo>
                <a:lnTo>
                  <a:pt x="4193" y="857287"/>
                </a:lnTo>
                <a:lnTo>
                  <a:pt x="1055" y="903868"/>
                </a:lnTo>
                <a:lnTo>
                  <a:pt x="0" y="950976"/>
                </a:lnTo>
                <a:lnTo>
                  <a:pt x="1055" y="998083"/>
                </a:lnTo>
                <a:lnTo>
                  <a:pt x="4193" y="1044664"/>
                </a:lnTo>
                <a:lnTo>
                  <a:pt x="9369" y="1090675"/>
                </a:lnTo>
                <a:lnTo>
                  <a:pt x="16540" y="1136072"/>
                </a:lnTo>
                <a:lnTo>
                  <a:pt x="25660" y="1180813"/>
                </a:lnTo>
                <a:lnTo>
                  <a:pt x="36686" y="1224854"/>
                </a:lnTo>
                <a:lnTo>
                  <a:pt x="49575" y="1268154"/>
                </a:lnTo>
                <a:lnTo>
                  <a:pt x="64281" y="1310667"/>
                </a:lnTo>
                <a:lnTo>
                  <a:pt x="80761" y="1352353"/>
                </a:lnTo>
                <a:lnTo>
                  <a:pt x="98971" y="1393167"/>
                </a:lnTo>
                <a:lnTo>
                  <a:pt x="118867" y="1433067"/>
                </a:lnTo>
                <a:lnTo>
                  <a:pt x="140404" y="1472010"/>
                </a:lnTo>
                <a:lnTo>
                  <a:pt x="163539" y="1509952"/>
                </a:lnTo>
                <a:lnTo>
                  <a:pt x="188228" y="1546851"/>
                </a:lnTo>
                <a:lnTo>
                  <a:pt x="214426" y="1582663"/>
                </a:lnTo>
                <a:lnTo>
                  <a:pt x="242090" y="1617347"/>
                </a:lnTo>
                <a:lnTo>
                  <a:pt x="271175" y="1650857"/>
                </a:lnTo>
                <a:lnTo>
                  <a:pt x="301638" y="1683152"/>
                </a:lnTo>
                <a:lnTo>
                  <a:pt x="333435" y="1714189"/>
                </a:lnTo>
                <a:lnTo>
                  <a:pt x="366520" y="1743925"/>
                </a:lnTo>
                <a:lnTo>
                  <a:pt x="400851" y="1772316"/>
                </a:lnTo>
                <a:lnTo>
                  <a:pt x="436383" y="1799319"/>
                </a:lnTo>
                <a:lnTo>
                  <a:pt x="473072" y="1824892"/>
                </a:lnTo>
                <a:lnTo>
                  <a:pt x="510875" y="1848992"/>
                </a:lnTo>
                <a:lnTo>
                  <a:pt x="549747" y="1871575"/>
                </a:lnTo>
                <a:lnTo>
                  <a:pt x="589643" y="1892599"/>
                </a:lnTo>
                <a:lnTo>
                  <a:pt x="630521" y="1912020"/>
                </a:lnTo>
                <a:lnTo>
                  <a:pt x="672336" y="1929795"/>
                </a:lnTo>
                <a:lnTo>
                  <a:pt x="715043" y="1945882"/>
                </a:lnTo>
                <a:lnTo>
                  <a:pt x="758600" y="1960238"/>
                </a:lnTo>
                <a:lnTo>
                  <a:pt x="802961" y="1972819"/>
                </a:lnTo>
                <a:lnTo>
                  <a:pt x="848083" y="1983583"/>
                </a:lnTo>
                <a:lnTo>
                  <a:pt x="893922" y="1992485"/>
                </a:lnTo>
                <a:lnTo>
                  <a:pt x="940433" y="1999485"/>
                </a:lnTo>
                <a:lnTo>
                  <a:pt x="987573" y="2004538"/>
                </a:lnTo>
                <a:lnTo>
                  <a:pt x="1035298" y="2007601"/>
                </a:lnTo>
                <a:lnTo>
                  <a:pt x="1083563" y="2008632"/>
                </a:lnTo>
                <a:lnTo>
                  <a:pt x="1131829" y="2007601"/>
                </a:lnTo>
                <a:lnTo>
                  <a:pt x="1179554" y="2004538"/>
                </a:lnTo>
                <a:lnTo>
                  <a:pt x="1226694" y="1999485"/>
                </a:lnTo>
                <a:lnTo>
                  <a:pt x="1273205" y="1992485"/>
                </a:lnTo>
                <a:lnTo>
                  <a:pt x="1319044" y="1983583"/>
                </a:lnTo>
                <a:lnTo>
                  <a:pt x="1364166" y="1972819"/>
                </a:lnTo>
                <a:lnTo>
                  <a:pt x="1408527" y="1960238"/>
                </a:lnTo>
                <a:lnTo>
                  <a:pt x="1452084" y="1945882"/>
                </a:lnTo>
                <a:lnTo>
                  <a:pt x="1494791" y="1929795"/>
                </a:lnTo>
                <a:lnTo>
                  <a:pt x="1536606" y="1912020"/>
                </a:lnTo>
                <a:lnTo>
                  <a:pt x="1577484" y="1892599"/>
                </a:lnTo>
                <a:lnTo>
                  <a:pt x="1617380" y="1871575"/>
                </a:lnTo>
                <a:lnTo>
                  <a:pt x="1656252" y="1848992"/>
                </a:lnTo>
                <a:lnTo>
                  <a:pt x="1694055" y="1824892"/>
                </a:lnTo>
                <a:lnTo>
                  <a:pt x="1730744" y="1799319"/>
                </a:lnTo>
                <a:lnTo>
                  <a:pt x="1766276" y="1772316"/>
                </a:lnTo>
                <a:lnTo>
                  <a:pt x="1800607" y="1743925"/>
                </a:lnTo>
                <a:lnTo>
                  <a:pt x="1833692" y="1714189"/>
                </a:lnTo>
                <a:lnTo>
                  <a:pt x="1865489" y="1683152"/>
                </a:lnTo>
                <a:lnTo>
                  <a:pt x="1895952" y="1650857"/>
                </a:lnTo>
                <a:lnTo>
                  <a:pt x="1925037" y="1617347"/>
                </a:lnTo>
                <a:lnTo>
                  <a:pt x="1952701" y="1582663"/>
                </a:lnTo>
                <a:lnTo>
                  <a:pt x="1978899" y="1546851"/>
                </a:lnTo>
                <a:lnTo>
                  <a:pt x="2003588" y="1509952"/>
                </a:lnTo>
                <a:lnTo>
                  <a:pt x="2026723" y="1472010"/>
                </a:lnTo>
                <a:lnTo>
                  <a:pt x="2048260" y="1433067"/>
                </a:lnTo>
                <a:lnTo>
                  <a:pt x="2068156" y="1393167"/>
                </a:lnTo>
                <a:lnTo>
                  <a:pt x="2086366" y="1352353"/>
                </a:lnTo>
                <a:lnTo>
                  <a:pt x="2102846" y="1310667"/>
                </a:lnTo>
                <a:lnTo>
                  <a:pt x="2117552" y="1268154"/>
                </a:lnTo>
                <a:lnTo>
                  <a:pt x="2130441" y="1224854"/>
                </a:lnTo>
                <a:lnTo>
                  <a:pt x="2141467" y="1180813"/>
                </a:lnTo>
                <a:lnTo>
                  <a:pt x="2150587" y="1136072"/>
                </a:lnTo>
                <a:lnTo>
                  <a:pt x="2157758" y="1090675"/>
                </a:lnTo>
                <a:lnTo>
                  <a:pt x="2162934" y="1044664"/>
                </a:lnTo>
                <a:lnTo>
                  <a:pt x="2166072" y="998083"/>
                </a:lnTo>
                <a:lnTo>
                  <a:pt x="2167128" y="950976"/>
                </a:lnTo>
                <a:lnTo>
                  <a:pt x="2166072" y="903868"/>
                </a:lnTo>
                <a:lnTo>
                  <a:pt x="2162934" y="857287"/>
                </a:lnTo>
                <a:lnTo>
                  <a:pt x="2157758" y="811276"/>
                </a:lnTo>
                <a:lnTo>
                  <a:pt x="2150587" y="765879"/>
                </a:lnTo>
                <a:lnTo>
                  <a:pt x="2141467" y="721138"/>
                </a:lnTo>
                <a:lnTo>
                  <a:pt x="2130441" y="677097"/>
                </a:lnTo>
                <a:lnTo>
                  <a:pt x="2117552" y="633797"/>
                </a:lnTo>
                <a:lnTo>
                  <a:pt x="2102846" y="591284"/>
                </a:lnTo>
                <a:lnTo>
                  <a:pt x="2086366" y="549598"/>
                </a:lnTo>
                <a:lnTo>
                  <a:pt x="2068156" y="508784"/>
                </a:lnTo>
                <a:lnTo>
                  <a:pt x="2048260" y="468884"/>
                </a:lnTo>
                <a:lnTo>
                  <a:pt x="2026723" y="429941"/>
                </a:lnTo>
                <a:lnTo>
                  <a:pt x="2003588" y="391999"/>
                </a:lnTo>
                <a:lnTo>
                  <a:pt x="1978899" y="355100"/>
                </a:lnTo>
                <a:lnTo>
                  <a:pt x="1952701" y="319288"/>
                </a:lnTo>
                <a:lnTo>
                  <a:pt x="1925037" y="284604"/>
                </a:lnTo>
                <a:lnTo>
                  <a:pt x="1895952" y="251094"/>
                </a:lnTo>
                <a:lnTo>
                  <a:pt x="1865489" y="218799"/>
                </a:lnTo>
                <a:lnTo>
                  <a:pt x="1833692" y="187762"/>
                </a:lnTo>
                <a:lnTo>
                  <a:pt x="1800607" y="158026"/>
                </a:lnTo>
                <a:lnTo>
                  <a:pt x="1766276" y="129635"/>
                </a:lnTo>
                <a:lnTo>
                  <a:pt x="1730744" y="102632"/>
                </a:lnTo>
                <a:lnTo>
                  <a:pt x="1694055" y="77059"/>
                </a:lnTo>
                <a:lnTo>
                  <a:pt x="1656252" y="52959"/>
                </a:lnTo>
                <a:lnTo>
                  <a:pt x="1617380" y="30376"/>
                </a:lnTo>
                <a:lnTo>
                  <a:pt x="1577484" y="9352"/>
                </a:lnTo>
                <a:lnTo>
                  <a:pt x="1557798" y="0"/>
                </a:lnTo>
                <a:close/>
              </a:path>
            </a:pathLst>
          </a:custGeom>
          <a:solidFill>
            <a:srgbClr val="41A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30740" y="0"/>
            <a:ext cx="609600" cy="951230"/>
          </a:xfrm>
          <a:custGeom>
            <a:avLst/>
            <a:gdLst/>
            <a:ahLst/>
            <a:cxnLst/>
            <a:rect l="l" t="t" r="r" b="b"/>
            <a:pathLst>
              <a:path w="609600" h="951230">
                <a:moveTo>
                  <a:pt x="0" y="950976"/>
                </a:moveTo>
                <a:lnTo>
                  <a:pt x="1055" y="903868"/>
                </a:lnTo>
                <a:lnTo>
                  <a:pt x="4193" y="857287"/>
                </a:lnTo>
                <a:lnTo>
                  <a:pt x="9369" y="811276"/>
                </a:lnTo>
                <a:lnTo>
                  <a:pt x="16540" y="765879"/>
                </a:lnTo>
                <a:lnTo>
                  <a:pt x="25660" y="721138"/>
                </a:lnTo>
                <a:lnTo>
                  <a:pt x="36686" y="677097"/>
                </a:lnTo>
                <a:lnTo>
                  <a:pt x="49575" y="633797"/>
                </a:lnTo>
                <a:lnTo>
                  <a:pt x="64281" y="591284"/>
                </a:lnTo>
                <a:lnTo>
                  <a:pt x="80761" y="549598"/>
                </a:lnTo>
                <a:lnTo>
                  <a:pt x="98971" y="508784"/>
                </a:lnTo>
                <a:lnTo>
                  <a:pt x="118867" y="468884"/>
                </a:lnTo>
                <a:lnTo>
                  <a:pt x="140404" y="429941"/>
                </a:lnTo>
                <a:lnTo>
                  <a:pt x="163539" y="391999"/>
                </a:lnTo>
                <a:lnTo>
                  <a:pt x="188228" y="355100"/>
                </a:lnTo>
                <a:lnTo>
                  <a:pt x="214426" y="319288"/>
                </a:lnTo>
                <a:lnTo>
                  <a:pt x="242090" y="284604"/>
                </a:lnTo>
                <a:lnTo>
                  <a:pt x="271175" y="251094"/>
                </a:lnTo>
                <a:lnTo>
                  <a:pt x="301638" y="218799"/>
                </a:lnTo>
                <a:lnTo>
                  <a:pt x="333435" y="187762"/>
                </a:lnTo>
                <a:lnTo>
                  <a:pt x="366520" y="158026"/>
                </a:lnTo>
                <a:lnTo>
                  <a:pt x="400851" y="129635"/>
                </a:lnTo>
                <a:lnTo>
                  <a:pt x="436383" y="102632"/>
                </a:lnTo>
                <a:lnTo>
                  <a:pt x="473072" y="77059"/>
                </a:lnTo>
                <a:lnTo>
                  <a:pt x="510875" y="52959"/>
                </a:lnTo>
                <a:lnTo>
                  <a:pt x="549747" y="30376"/>
                </a:lnTo>
                <a:lnTo>
                  <a:pt x="589643" y="9352"/>
                </a:lnTo>
                <a:lnTo>
                  <a:pt x="609329" y="0"/>
                </a:lnTo>
              </a:path>
            </a:pathLst>
          </a:custGeom>
          <a:ln w="76200">
            <a:solidFill>
              <a:srgbClr val="41A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30740" y="0"/>
            <a:ext cx="2167255" cy="2009139"/>
          </a:xfrm>
          <a:custGeom>
            <a:avLst/>
            <a:gdLst/>
            <a:ahLst/>
            <a:cxnLst/>
            <a:rect l="l" t="t" r="r" b="b"/>
            <a:pathLst>
              <a:path w="2167254" h="2009139">
                <a:moveTo>
                  <a:pt x="1557798" y="0"/>
                </a:moveTo>
                <a:lnTo>
                  <a:pt x="1617380" y="30376"/>
                </a:lnTo>
                <a:lnTo>
                  <a:pt x="1656252" y="52959"/>
                </a:lnTo>
                <a:lnTo>
                  <a:pt x="1694055" y="77059"/>
                </a:lnTo>
                <a:lnTo>
                  <a:pt x="1730744" y="102632"/>
                </a:lnTo>
                <a:lnTo>
                  <a:pt x="1766276" y="129635"/>
                </a:lnTo>
                <a:lnTo>
                  <a:pt x="1800607" y="158026"/>
                </a:lnTo>
                <a:lnTo>
                  <a:pt x="1833692" y="187762"/>
                </a:lnTo>
                <a:lnTo>
                  <a:pt x="1865489" y="218799"/>
                </a:lnTo>
                <a:lnTo>
                  <a:pt x="1895952" y="251094"/>
                </a:lnTo>
                <a:lnTo>
                  <a:pt x="1925037" y="284604"/>
                </a:lnTo>
                <a:lnTo>
                  <a:pt x="1952701" y="319288"/>
                </a:lnTo>
                <a:lnTo>
                  <a:pt x="1978899" y="355100"/>
                </a:lnTo>
                <a:lnTo>
                  <a:pt x="2003588" y="391999"/>
                </a:lnTo>
                <a:lnTo>
                  <a:pt x="2026723" y="429941"/>
                </a:lnTo>
                <a:lnTo>
                  <a:pt x="2048260" y="468884"/>
                </a:lnTo>
                <a:lnTo>
                  <a:pt x="2068156" y="508784"/>
                </a:lnTo>
                <a:lnTo>
                  <a:pt x="2086366" y="549598"/>
                </a:lnTo>
                <a:lnTo>
                  <a:pt x="2102846" y="591284"/>
                </a:lnTo>
                <a:lnTo>
                  <a:pt x="2117552" y="633797"/>
                </a:lnTo>
                <a:lnTo>
                  <a:pt x="2130441" y="677097"/>
                </a:lnTo>
                <a:lnTo>
                  <a:pt x="2141467" y="721138"/>
                </a:lnTo>
                <a:lnTo>
                  <a:pt x="2150587" y="765879"/>
                </a:lnTo>
                <a:lnTo>
                  <a:pt x="2157758" y="811276"/>
                </a:lnTo>
                <a:lnTo>
                  <a:pt x="2162934" y="857287"/>
                </a:lnTo>
                <a:lnTo>
                  <a:pt x="2166072" y="903868"/>
                </a:lnTo>
                <a:lnTo>
                  <a:pt x="2167128" y="950976"/>
                </a:lnTo>
                <a:lnTo>
                  <a:pt x="2166072" y="998083"/>
                </a:lnTo>
                <a:lnTo>
                  <a:pt x="2162934" y="1044664"/>
                </a:lnTo>
                <a:lnTo>
                  <a:pt x="2157758" y="1090675"/>
                </a:lnTo>
                <a:lnTo>
                  <a:pt x="2150587" y="1136072"/>
                </a:lnTo>
                <a:lnTo>
                  <a:pt x="2141467" y="1180813"/>
                </a:lnTo>
                <a:lnTo>
                  <a:pt x="2130441" y="1224854"/>
                </a:lnTo>
                <a:lnTo>
                  <a:pt x="2117552" y="1268154"/>
                </a:lnTo>
                <a:lnTo>
                  <a:pt x="2102846" y="1310667"/>
                </a:lnTo>
                <a:lnTo>
                  <a:pt x="2086366" y="1352353"/>
                </a:lnTo>
                <a:lnTo>
                  <a:pt x="2068156" y="1393167"/>
                </a:lnTo>
                <a:lnTo>
                  <a:pt x="2048260" y="1433067"/>
                </a:lnTo>
                <a:lnTo>
                  <a:pt x="2026723" y="1472010"/>
                </a:lnTo>
                <a:lnTo>
                  <a:pt x="2003588" y="1509952"/>
                </a:lnTo>
                <a:lnTo>
                  <a:pt x="1978899" y="1546851"/>
                </a:lnTo>
                <a:lnTo>
                  <a:pt x="1952701" y="1582663"/>
                </a:lnTo>
                <a:lnTo>
                  <a:pt x="1925037" y="1617347"/>
                </a:lnTo>
                <a:lnTo>
                  <a:pt x="1895952" y="1650857"/>
                </a:lnTo>
                <a:lnTo>
                  <a:pt x="1865489" y="1683152"/>
                </a:lnTo>
                <a:lnTo>
                  <a:pt x="1833692" y="1714189"/>
                </a:lnTo>
                <a:lnTo>
                  <a:pt x="1800607" y="1743925"/>
                </a:lnTo>
                <a:lnTo>
                  <a:pt x="1766276" y="1772316"/>
                </a:lnTo>
                <a:lnTo>
                  <a:pt x="1730744" y="1799319"/>
                </a:lnTo>
                <a:lnTo>
                  <a:pt x="1694055" y="1824892"/>
                </a:lnTo>
                <a:lnTo>
                  <a:pt x="1656252" y="1848992"/>
                </a:lnTo>
                <a:lnTo>
                  <a:pt x="1617380" y="1871575"/>
                </a:lnTo>
                <a:lnTo>
                  <a:pt x="1577484" y="1892599"/>
                </a:lnTo>
                <a:lnTo>
                  <a:pt x="1536606" y="1912020"/>
                </a:lnTo>
                <a:lnTo>
                  <a:pt x="1494791" y="1929795"/>
                </a:lnTo>
                <a:lnTo>
                  <a:pt x="1452084" y="1945882"/>
                </a:lnTo>
                <a:lnTo>
                  <a:pt x="1408527" y="1960238"/>
                </a:lnTo>
                <a:lnTo>
                  <a:pt x="1364166" y="1972819"/>
                </a:lnTo>
                <a:lnTo>
                  <a:pt x="1319044" y="1983583"/>
                </a:lnTo>
                <a:lnTo>
                  <a:pt x="1273205" y="1992485"/>
                </a:lnTo>
                <a:lnTo>
                  <a:pt x="1226694" y="1999485"/>
                </a:lnTo>
                <a:lnTo>
                  <a:pt x="1179554" y="2004538"/>
                </a:lnTo>
                <a:lnTo>
                  <a:pt x="1131829" y="2007601"/>
                </a:lnTo>
                <a:lnTo>
                  <a:pt x="1083563" y="2008632"/>
                </a:lnTo>
                <a:lnTo>
                  <a:pt x="1035298" y="2007601"/>
                </a:lnTo>
                <a:lnTo>
                  <a:pt x="987573" y="2004538"/>
                </a:lnTo>
                <a:lnTo>
                  <a:pt x="940433" y="1999485"/>
                </a:lnTo>
                <a:lnTo>
                  <a:pt x="893922" y="1992485"/>
                </a:lnTo>
                <a:lnTo>
                  <a:pt x="848083" y="1983583"/>
                </a:lnTo>
                <a:lnTo>
                  <a:pt x="802961" y="1972819"/>
                </a:lnTo>
                <a:lnTo>
                  <a:pt x="758600" y="1960238"/>
                </a:lnTo>
                <a:lnTo>
                  <a:pt x="715043" y="1945882"/>
                </a:lnTo>
                <a:lnTo>
                  <a:pt x="672336" y="1929795"/>
                </a:lnTo>
                <a:lnTo>
                  <a:pt x="630521" y="1912020"/>
                </a:lnTo>
                <a:lnTo>
                  <a:pt x="589643" y="1892599"/>
                </a:lnTo>
                <a:lnTo>
                  <a:pt x="549747" y="1871575"/>
                </a:lnTo>
                <a:lnTo>
                  <a:pt x="510875" y="1848992"/>
                </a:lnTo>
                <a:lnTo>
                  <a:pt x="473072" y="1824892"/>
                </a:lnTo>
                <a:lnTo>
                  <a:pt x="436383" y="1799319"/>
                </a:lnTo>
                <a:lnTo>
                  <a:pt x="400851" y="1772316"/>
                </a:lnTo>
                <a:lnTo>
                  <a:pt x="366520" y="1743925"/>
                </a:lnTo>
                <a:lnTo>
                  <a:pt x="333435" y="1714189"/>
                </a:lnTo>
                <a:lnTo>
                  <a:pt x="301638" y="1683152"/>
                </a:lnTo>
                <a:lnTo>
                  <a:pt x="271175" y="1650857"/>
                </a:lnTo>
                <a:lnTo>
                  <a:pt x="242090" y="1617347"/>
                </a:lnTo>
                <a:lnTo>
                  <a:pt x="214426" y="1582663"/>
                </a:lnTo>
                <a:lnTo>
                  <a:pt x="188228" y="1546851"/>
                </a:lnTo>
                <a:lnTo>
                  <a:pt x="163539" y="1509952"/>
                </a:lnTo>
                <a:lnTo>
                  <a:pt x="140404" y="1472010"/>
                </a:lnTo>
                <a:lnTo>
                  <a:pt x="118867" y="1433067"/>
                </a:lnTo>
                <a:lnTo>
                  <a:pt x="98971" y="1393167"/>
                </a:lnTo>
                <a:lnTo>
                  <a:pt x="80761" y="1352353"/>
                </a:lnTo>
                <a:lnTo>
                  <a:pt x="64281" y="1310667"/>
                </a:lnTo>
                <a:lnTo>
                  <a:pt x="49575" y="1268154"/>
                </a:lnTo>
                <a:lnTo>
                  <a:pt x="36686" y="1224854"/>
                </a:lnTo>
                <a:lnTo>
                  <a:pt x="25660" y="1180813"/>
                </a:lnTo>
                <a:lnTo>
                  <a:pt x="16540" y="1136072"/>
                </a:lnTo>
                <a:lnTo>
                  <a:pt x="9369" y="1090675"/>
                </a:lnTo>
                <a:lnTo>
                  <a:pt x="4193" y="1044664"/>
                </a:lnTo>
                <a:lnTo>
                  <a:pt x="1055" y="998083"/>
                </a:lnTo>
                <a:lnTo>
                  <a:pt x="0" y="950976"/>
                </a:lnTo>
              </a:path>
            </a:pathLst>
          </a:custGeom>
          <a:ln w="76200">
            <a:solidFill>
              <a:srgbClr val="41A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20318" y="303657"/>
            <a:ext cx="42475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225" dirty="0"/>
              <a:t>V</a:t>
            </a:r>
            <a:r>
              <a:rPr sz="6000" spc="-5" dirty="0"/>
              <a:t>AN</a:t>
            </a:r>
            <a:r>
              <a:rPr sz="6000" spc="-220" dirty="0"/>
              <a:t>T</a:t>
            </a:r>
            <a:r>
              <a:rPr sz="6000" spc="-125" dirty="0"/>
              <a:t>A</a:t>
            </a:r>
            <a:r>
              <a:rPr sz="6000" spc="-5" dirty="0"/>
              <a:t>GENS</a:t>
            </a:r>
            <a:endParaRPr sz="6000"/>
          </a:p>
        </p:txBody>
      </p:sp>
      <p:sp>
        <p:nvSpPr>
          <p:cNvPr id="8" name="object 8"/>
          <p:cNvSpPr/>
          <p:nvPr/>
        </p:nvSpPr>
        <p:spPr>
          <a:xfrm>
            <a:off x="1681733" y="6540245"/>
            <a:ext cx="9358630" cy="2540"/>
          </a:xfrm>
          <a:custGeom>
            <a:avLst/>
            <a:gdLst/>
            <a:ahLst/>
            <a:cxnLst/>
            <a:rect l="l" t="t" r="r" b="b"/>
            <a:pathLst>
              <a:path w="9358630" h="2540">
                <a:moveTo>
                  <a:pt x="0" y="0"/>
                </a:moveTo>
                <a:lnTo>
                  <a:pt x="9358122" y="1930"/>
                </a:lnTo>
              </a:path>
            </a:pathLst>
          </a:custGeom>
          <a:ln w="19049">
            <a:solidFill>
              <a:srgbClr val="D0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22705" y="2098624"/>
            <a:ext cx="4874895" cy="3409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10"/>
              </a:spcBef>
            </a:pPr>
            <a:r>
              <a:rPr sz="1700" spc="-15" dirty="0">
                <a:solidFill>
                  <a:srgbClr val="7E7E7E"/>
                </a:solidFill>
                <a:latin typeface="Calibri"/>
                <a:cs typeface="Calibri"/>
              </a:rPr>
              <a:t>Por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ser um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negócio com </a:t>
            </a:r>
            <a:r>
              <a:rPr sz="1700" spc="-15" dirty="0">
                <a:solidFill>
                  <a:srgbClr val="7E7E7E"/>
                </a:solidFill>
                <a:latin typeface="Calibri"/>
                <a:cs typeface="Calibri"/>
              </a:rPr>
              <a:t>foco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no virtual, as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franquias de  marketing digital </a:t>
            </a:r>
            <a:r>
              <a:rPr sz="1700" spc="-10" dirty="0">
                <a:solidFill>
                  <a:srgbClr val="7E7E7E"/>
                </a:solidFill>
                <a:latin typeface="Calibri"/>
                <a:cs typeface="Calibri"/>
              </a:rPr>
              <a:t>geralmente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permitem que o 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franqueado trabalhe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em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home office,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o que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reduz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o 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valor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do </a:t>
            </a:r>
            <a:r>
              <a:rPr sz="1700" spc="-10" dirty="0">
                <a:solidFill>
                  <a:srgbClr val="7E7E7E"/>
                </a:solidFill>
                <a:latin typeface="Calibri"/>
                <a:cs typeface="Calibri"/>
              </a:rPr>
              <a:t>investimento</a:t>
            </a:r>
            <a:r>
              <a:rPr sz="1700" spc="-6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inicial.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 marR="67310">
              <a:lnSpc>
                <a:spcPct val="90000"/>
              </a:lnSpc>
            </a:pP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As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redes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do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segmento têm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modelos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enxutos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e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com  custos operacionais reduzidos.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Com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isso, várias</a:t>
            </a:r>
            <a:r>
              <a:rPr sz="1700" spc="-14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marcas 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conseguem </a:t>
            </a:r>
            <a:r>
              <a:rPr sz="1700" spc="-10" dirty="0">
                <a:solidFill>
                  <a:srgbClr val="7E7E7E"/>
                </a:solidFill>
                <a:latin typeface="Calibri"/>
                <a:cs typeface="Calibri"/>
              </a:rPr>
              <a:t>oferecer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aos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franqueados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uma média de 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lucro</a:t>
            </a:r>
            <a:r>
              <a:rPr sz="1700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elevada.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 marR="271780">
              <a:lnSpc>
                <a:spcPct val="90000"/>
              </a:lnSpc>
            </a:pP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O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potencial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de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mercado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é amplo. Além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de grandes  empresas,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pequenos e médios empresários</a:t>
            </a:r>
            <a:r>
              <a:rPr sz="1700" spc="-14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também  buscam soluções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em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marketing digital,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ampliando a 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área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de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atuação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dos</a:t>
            </a:r>
            <a:r>
              <a:rPr sz="1700" spc="-6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franqueados.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9340" y="6337903"/>
            <a:ext cx="1083863" cy="328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7632" y="6715748"/>
            <a:ext cx="922655" cy="0"/>
          </a:xfrm>
          <a:custGeom>
            <a:avLst/>
            <a:gdLst/>
            <a:ahLst/>
            <a:cxnLst/>
            <a:rect l="l" t="t" r="r" b="b"/>
            <a:pathLst>
              <a:path w="922655">
                <a:moveTo>
                  <a:pt x="0" y="0"/>
                </a:moveTo>
                <a:lnTo>
                  <a:pt x="922377" y="0"/>
                </a:lnTo>
              </a:path>
            </a:pathLst>
          </a:custGeom>
          <a:ln w="7740">
            <a:solidFill>
              <a:srgbClr val="BB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30028" y="263652"/>
            <a:ext cx="1369060" cy="1379220"/>
          </a:xfrm>
          <a:custGeom>
            <a:avLst/>
            <a:gdLst/>
            <a:ahLst/>
            <a:cxnLst/>
            <a:rect l="l" t="t" r="r" b="b"/>
            <a:pathLst>
              <a:path w="1369059" h="1379220">
                <a:moveTo>
                  <a:pt x="684276" y="0"/>
                </a:moveTo>
                <a:lnTo>
                  <a:pt x="637232" y="1582"/>
                </a:lnTo>
                <a:lnTo>
                  <a:pt x="591069" y="6263"/>
                </a:lnTo>
                <a:lnTo>
                  <a:pt x="545885" y="13942"/>
                </a:lnTo>
                <a:lnTo>
                  <a:pt x="501782" y="24518"/>
                </a:lnTo>
                <a:lnTo>
                  <a:pt x="458858" y="37890"/>
                </a:lnTo>
                <a:lnTo>
                  <a:pt x="417212" y="53959"/>
                </a:lnTo>
                <a:lnTo>
                  <a:pt x="376946" y="72623"/>
                </a:lnTo>
                <a:lnTo>
                  <a:pt x="338158" y="93782"/>
                </a:lnTo>
                <a:lnTo>
                  <a:pt x="300949" y="117336"/>
                </a:lnTo>
                <a:lnTo>
                  <a:pt x="265417" y="143183"/>
                </a:lnTo>
                <a:lnTo>
                  <a:pt x="231663" y="171224"/>
                </a:lnTo>
                <a:lnTo>
                  <a:pt x="199786" y="201358"/>
                </a:lnTo>
                <a:lnTo>
                  <a:pt x="169887" y="233484"/>
                </a:lnTo>
                <a:lnTo>
                  <a:pt x="142064" y="267502"/>
                </a:lnTo>
                <a:lnTo>
                  <a:pt x="116418" y="303311"/>
                </a:lnTo>
                <a:lnTo>
                  <a:pt x="93048" y="340811"/>
                </a:lnTo>
                <a:lnTo>
                  <a:pt x="72054" y="379901"/>
                </a:lnTo>
                <a:lnTo>
                  <a:pt x="53536" y="420481"/>
                </a:lnTo>
                <a:lnTo>
                  <a:pt x="37593" y="462449"/>
                </a:lnTo>
                <a:lnTo>
                  <a:pt x="24325" y="505706"/>
                </a:lnTo>
                <a:lnTo>
                  <a:pt x="13832" y="550152"/>
                </a:lnTo>
                <a:lnTo>
                  <a:pt x="6214" y="595684"/>
                </a:lnTo>
                <a:lnTo>
                  <a:pt x="1570" y="642204"/>
                </a:lnTo>
                <a:lnTo>
                  <a:pt x="0" y="689610"/>
                </a:lnTo>
                <a:lnTo>
                  <a:pt x="1570" y="737015"/>
                </a:lnTo>
                <a:lnTo>
                  <a:pt x="6214" y="783535"/>
                </a:lnTo>
                <a:lnTo>
                  <a:pt x="13832" y="829067"/>
                </a:lnTo>
                <a:lnTo>
                  <a:pt x="24325" y="873513"/>
                </a:lnTo>
                <a:lnTo>
                  <a:pt x="37593" y="916770"/>
                </a:lnTo>
                <a:lnTo>
                  <a:pt x="53536" y="958738"/>
                </a:lnTo>
                <a:lnTo>
                  <a:pt x="72054" y="999318"/>
                </a:lnTo>
                <a:lnTo>
                  <a:pt x="93048" y="1038408"/>
                </a:lnTo>
                <a:lnTo>
                  <a:pt x="116418" y="1075908"/>
                </a:lnTo>
                <a:lnTo>
                  <a:pt x="142064" y="1111717"/>
                </a:lnTo>
                <a:lnTo>
                  <a:pt x="169887" y="1145735"/>
                </a:lnTo>
                <a:lnTo>
                  <a:pt x="199786" y="1177861"/>
                </a:lnTo>
                <a:lnTo>
                  <a:pt x="231663" y="1207995"/>
                </a:lnTo>
                <a:lnTo>
                  <a:pt x="265417" y="1236036"/>
                </a:lnTo>
                <a:lnTo>
                  <a:pt x="300949" y="1261883"/>
                </a:lnTo>
                <a:lnTo>
                  <a:pt x="338158" y="1285437"/>
                </a:lnTo>
                <a:lnTo>
                  <a:pt x="376946" y="1306596"/>
                </a:lnTo>
                <a:lnTo>
                  <a:pt x="417212" y="1325260"/>
                </a:lnTo>
                <a:lnTo>
                  <a:pt x="458858" y="1341329"/>
                </a:lnTo>
                <a:lnTo>
                  <a:pt x="501782" y="1354701"/>
                </a:lnTo>
                <a:lnTo>
                  <a:pt x="545885" y="1365277"/>
                </a:lnTo>
                <a:lnTo>
                  <a:pt x="591069" y="1372956"/>
                </a:lnTo>
                <a:lnTo>
                  <a:pt x="637232" y="1377637"/>
                </a:lnTo>
                <a:lnTo>
                  <a:pt x="684276" y="1379220"/>
                </a:lnTo>
                <a:lnTo>
                  <a:pt x="731319" y="1377637"/>
                </a:lnTo>
                <a:lnTo>
                  <a:pt x="777482" y="1372956"/>
                </a:lnTo>
                <a:lnTo>
                  <a:pt x="822666" y="1365277"/>
                </a:lnTo>
                <a:lnTo>
                  <a:pt x="866769" y="1354701"/>
                </a:lnTo>
                <a:lnTo>
                  <a:pt x="909693" y="1341329"/>
                </a:lnTo>
                <a:lnTo>
                  <a:pt x="951339" y="1325260"/>
                </a:lnTo>
                <a:lnTo>
                  <a:pt x="991605" y="1306596"/>
                </a:lnTo>
                <a:lnTo>
                  <a:pt x="1030393" y="1285437"/>
                </a:lnTo>
                <a:lnTo>
                  <a:pt x="1067602" y="1261883"/>
                </a:lnTo>
                <a:lnTo>
                  <a:pt x="1084029" y="1249934"/>
                </a:lnTo>
                <a:lnTo>
                  <a:pt x="684276" y="1249934"/>
                </a:lnTo>
                <a:lnTo>
                  <a:pt x="636641" y="1247858"/>
                </a:lnTo>
                <a:lnTo>
                  <a:pt x="590067" y="1241748"/>
                </a:lnTo>
                <a:lnTo>
                  <a:pt x="544726" y="1231778"/>
                </a:lnTo>
                <a:lnTo>
                  <a:pt x="500790" y="1218122"/>
                </a:lnTo>
                <a:lnTo>
                  <a:pt x="458434" y="1200955"/>
                </a:lnTo>
                <a:lnTo>
                  <a:pt x="417831" y="1180452"/>
                </a:lnTo>
                <a:lnTo>
                  <a:pt x="379153" y="1156785"/>
                </a:lnTo>
                <a:lnTo>
                  <a:pt x="342574" y="1130131"/>
                </a:lnTo>
                <a:lnTo>
                  <a:pt x="308267" y="1100663"/>
                </a:lnTo>
                <a:lnTo>
                  <a:pt x="276406" y="1068556"/>
                </a:lnTo>
                <a:lnTo>
                  <a:pt x="247163" y="1033984"/>
                </a:lnTo>
                <a:lnTo>
                  <a:pt x="220712" y="997122"/>
                </a:lnTo>
                <a:lnTo>
                  <a:pt x="197225" y="958144"/>
                </a:lnTo>
                <a:lnTo>
                  <a:pt x="176877" y="917225"/>
                </a:lnTo>
                <a:lnTo>
                  <a:pt x="159840" y="874538"/>
                </a:lnTo>
                <a:lnTo>
                  <a:pt x="146288" y="830259"/>
                </a:lnTo>
                <a:lnTo>
                  <a:pt x="136393" y="784562"/>
                </a:lnTo>
                <a:lnTo>
                  <a:pt x="130329" y="737620"/>
                </a:lnTo>
                <a:lnTo>
                  <a:pt x="128270" y="689610"/>
                </a:lnTo>
                <a:lnTo>
                  <a:pt x="130329" y="640843"/>
                </a:lnTo>
                <a:lnTo>
                  <a:pt x="136393" y="593309"/>
                </a:lnTo>
                <a:lnTo>
                  <a:pt x="146288" y="547168"/>
                </a:lnTo>
                <a:lnTo>
                  <a:pt x="159840" y="502581"/>
                </a:lnTo>
                <a:lnTo>
                  <a:pt x="176877" y="459708"/>
                </a:lnTo>
                <a:lnTo>
                  <a:pt x="197225" y="418709"/>
                </a:lnTo>
                <a:lnTo>
                  <a:pt x="220712" y="379745"/>
                </a:lnTo>
                <a:lnTo>
                  <a:pt x="247163" y="342976"/>
                </a:lnTo>
                <a:lnTo>
                  <a:pt x="276406" y="308563"/>
                </a:lnTo>
                <a:lnTo>
                  <a:pt x="308267" y="276666"/>
                </a:lnTo>
                <a:lnTo>
                  <a:pt x="342574" y="247445"/>
                </a:lnTo>
                <a:lnTo>
                  <a:pt x="379153" y="221062"/>
                </a:lnTo>
                <a:lnTo>
                  <a:pt x="417831" y="197676"/>
                </a:lnTo>
                <a:lnTo>
                  <a:pt x="458434" y="177447"/>
                </a:lnTo>
                <a:lnTo>
                  <a:pt x="500790" y="160537"/>
                </a:lnTo>
                <a:lnTo>
                  <a:pt x="544726" y="147105"/>
                </a:lnTo>
                <a:lnTo>
                  <a:pt x="590067" y="137312"/>
                </a:lnTo>
                <a:lnTo>
                  <a:pt x="636641" y="131319"/>
                </a:lnTo>
                <a:lnTo>
                  <a:pt x="684276" y="129286"/>
                </a:lnTo>
                <a:lnTo>
                  <a:pt x="1084029" y="129286"/>
                </a:lnTo>
                <a:lnTo>
                  <a:pt x="1067602" y="117336"/>
                </a:lnTo>
                <a:lnTo>
                  <a:pt x="1030393" y="93782"/>
                </a:lnTo>
                <a:lnTo>
                  <a:pt x="991605" y="72623"/>
                </a:lnTo>
                <a:lnTo>
                  <a:pt x="951339" y="53959"/>
                </a:lnTo>
                <a:lnTo>
                  <a:pt x="909693" y="37890"/>
                </a:lnTo>
                <a:lnTo>
                  <a:pt x="866769" y="24518"/>
                </a:lnTo>
                <a:lnTo>
                  <a:pt x="822666" y="13942"/>
                </a:lnTo>
                <a:lnTo>
                  <a:pt x="777482" y="6263"/>
                </a:lnTo>
                <a:lnTo>
                  <a:pt x="731319" y="1582"/>
                </a:lnTo>
                <a:lnTo>
                  <a:pt x="684276" y="0"/>
                </a:lnTo>
                <a:close/>
              </a:path>
              <a:path w="1369059" h="1379220">
                <a:moveTo>
                  <a:pt x="1084029" y="129286"/>
                </a:moveTo>
                <a:lnTo>
                  <a:pt x="684276" y="129286"/>
                </a:lnTo>
                <a:lnTo>
                  <a:pt x="731910" y="131319"/>
                </a:lnTo>
                <a:lnTo>
                  <a:pt x="778484" y="137312"/>
                </a:lnTo>
                <a:lnTo>
                  <a:pt x="823825" y="147105"/>
                </a:lnTo>
                <a:lnTo>
                  <a:pt x="867761" y="160537"/>
                </a:lnTo>
                <a:lnTo>
                  <a:pt x="910117" y="177447"/>
                </a:lnTo>
                <a:lnTo>
                  <a:pt x="950720" y="197676"/>
                </a:lnTo>
                <a:lnTo>
                  <a:pt x="989398" y="221062"/>
                </a:lnTo>
                <a:lnTo>
                  <a:pt x="1025977" y="247445"/>
                </a:lnTo>
                <a:lnTo>
                  <a:pt x="1060284" y="276666"/>
                </a:lnTo>
                <a:lnTo>
                  <a:pt x="1092145" y="308563"/>
                </a:lnTo>
                <a:lnTo>
                  <a:pt x="1121388" y="342976"/>
                </a:lnTo>
                <a:lnTo>
                  <a:pt x="1147839" y="379745"/>
                </a:lnTo>
                <a:lnTo>
                  <a:pt x="1171326" y="418709"/>
                </a:lnTo>
                <a:lnTo>
                  <a:pt x="1191674" y="459708"/>
                </a:lnTo>
                <a:lnTo>
                  <a:pt x="1208711" y="502581"/>
                </a:lnTo>
                <a:lnTo>
                  <a:pt x="1222263" y="547168"/>
                </a:lnTo>
                <a:lnTo>
                  <a:pt x="1232158" y="593309"/>
                </a:lnTo>
                <a:lnTo>
                  <a:pt x="1238222" y="640843"/>
                </a:lnTo>
                <a:lnTo>
                  <a:pt x="1240281" y="689610"/>
                </a:lnTo>
                <a:lnTo>
                  <a:pt x="1238222" y="737620"/>
                </a:lnTo>
                <a:lnTo>
                  <a:pt x="1232158" y="784562"/>
                </a:lnTo>
                <a:lnTo>
                  <a:pt x="1222263" y="830259"/>
                </a:lnTo>
                <a:lnTo>
                  <a:pt x="1208711" y="874538"/>
                </a:lnTo>
                <a:lnTo>
                  <a:pt x="1191674" y="917225"/>
                </a:lnTo>
                <a:lnTo>
                  <a:pt x="1171326" y="958144"/>
                </a:lnTo>
                <a:lnTo>
                  <a:pt x="1147839" y="997122"/>
                </a:lnTo>
                <a:lnTo>
                  <a:pt x="1121388" y="1033984"/>
                </a:lnTo>
                <a:lnTo>
                  <a:pt x="1092145" y="1068556"/>
                </a:lnTo>
                <a:lnTo>
                  <a:pt x="1060284" y="1100663"/>
                </a:lnTo>
                <a:lnTo>
                  <a:pt x="1025977" y="1130131"/>
                </a:lnTo>
                <a:lnTo>
                  <a:pt x="989398" y="1156785"/>
                </a:lnTo>
                <a:lnTo>
                  <a:pt x="950720" y="1180452"/>
                </a:lnTo>
                <a:lnTo>
                  <a:pt x="910117" y="1200955"/>
                </a:lnTo>
                <a:lnTo>
                  <a:pt x="867761" y="1218122"/>
                </a:lnTo>
                <a:lnTo>
                  <a:pt x="823825" y="1231778"/>
                </a:lnTo>
                <a:lnTo>
                  <a:pt x="778484" y="1241748"/>
                </a:lnTo>
                <a:lnTo>
                  <a:pt x="731910" y="1247858"/>
                </a:lnTo>
                <a:lnTo>
                  <a:pt x="684276" y="1249934"/>
                </a:lnTo>
                <a:lnTo>
                  <a:pt x="1084029" y="1249934"/>
                </a:lnTo>
                <a:lnTo>
                  <a:pt x="1136888" y="1207995"/>
                </a:lnTo>
                <a:lnTo>
                  <a:pt x="1168765" y="1177861"/>
                </a:lnTo>
                <a:lnTo>
                  <a:pt x="1198664" y="1145735"/>
                </a:lnTo>
                <a:lnTo>
                  <a:pt x="1226487" y="1111717"/>
                </a:lnTo>
                <a:lnTo>
                  <a:pt x="1252133" y="1075908"/>
                </a:lnTo>
                <a:lnTo>
                  <a:pt x="1275503" y="1038408"/>
                </a:lnTo>
                <a:lnTo>
                  <a:pt x="1296497" y="999318"/>
                </a:lnTo>
                <a:lnTo>
                  <a:pt x="1315015" y="958738"/>
                </a:lnTo>
                <a:lnTo>
                  <a:pt x="1330958" y="916770"/>
                </a:lnTo>
                <a:lnTo>
                  <a:pt x="1344226" y="873513"/>
                </a:lnTo>
                <a:lnTo>
                  <a:pt x="1354719" y="829067"/>
                </a:lnTo>
                <a:lnTo>
                  <a:pt x="1362337" y="783535"/>
                </a:lnTo>
                <a:lnTo>
                  <a:pt x="1366981" y="737015"/>
                </a:lnTo>
                <a:lnTo>
                  <a:pt x="1368552" y="689610"/>
                </a:lnTo>
                <a:lnTo>
                  <a:pt x="1366981" y="642204"/>
                </a:lnTo>
                <a:lnTo>
                  <a:pt x="1362337" y="595684"/>
                </a:lnTo>
                <a:lnTo>
                  <a:pt x="1354719" y="550152"/>
                </a:lnTo>
                <a:lnTo>
                  <a:pt x="1344226" y="505706"/>
                </a:lnTo>
                <a:lnTo>
                  <a:pt x="1330958" y="462449"/>
                </a:lnTo>
                <a:lnTo>
                  <a:pt x="1315015" y="420481"/>
                </a:lnTo>
                <a:lnTo>
                  <a:pt x="1296413" y="379745"/>
                </a:lnTo>
                <a:lnTo>
                  <a:pt x="1275503" y="340811"/>
                </a:lnTo>
                <a:lnTo>
                  <a:pt x="1252133" y="303311"/>
                </a:lnTo>
                <a:lnTo>
                  <a:pt x="1226487" y="267502"/>
                </a:lnTo>
                <a:lnTo>
                  <a:pt x="1198664" y="233484"/>
                </a:lnTo>
                <a:lnTo>
                  <a:pt x="1168765" y="201358"/>
                </a:lnTo>
                <a:lnTo>
                  <a:pt x="1136888" y="171224"/>
                </a:lnTo>
                <a:lnTo>
                  <a:pt x="1103134" y="143183"/>
                </a:lnTo>
                <a:lnTo>
                  <a:pt x="1084029" y="129286"/>
                </a:lnTo>
                <a:close/>
              </a:path>
              <a:path w="1369059" h="1379220">
                <a:moveTo>
                  <a:pt x="406273" y="603376"/>
                </a:moveTo>
                <a:lnTo>
                  <a:pt x="380446" y="608173"/>
                </a:lnTo>
                <a:lnTo>
                  <a:pt x="360156" y="621553"/>
                </a:lnTo>
                <a:lnTo>
                  <a:pt x="346890" y="642006"/>
                </a:lnTo>
                <a:lnTo>
                  <a:pt x="342138" y="668020"/>
                </a:lnTo>
                <a:lnTo>
                  <a:pt x="343221" y="680106"/>
                </a:lnTo>
                <a:lnTo>
                  <a:pt x="346805" y="691657"/>
                </a:lnTo>
                <a:lnTo>
                  <a:pt x="353389" y="702184"/>
                </a:lnTo>
                <a:lnTo>
                  <a:pt x="363474" y="711200"/>
                </a:lnTo>
                <a:lnTo>
                  <a:pt x="556005" y="905128"/>
                </a:lnTo>
                <a:lnTo>
                  <a:pt x="564923" y="915306"/>
                </a:lnTo>
                <a:lnTo>
                  <a:pt x="575341" y="921972"/>
                </a:lnTo>
                <a:lnTo>
                  <a:pt x="586759" y="925613"/>
                </a:lnTo>
                <a:lnTo>
                  <a:pt x="598677" y="926719"/>
                </a:lnTo>
                <a:lnTo>
                  <a:pt x="610752" y="925613"/>
                </a:lnTo>
                <a:lnTo>
                  <a:pt x="622792" y="921972"/>
                </a:lnTo>
                <a:lnTo>
                  <a:pt x="634807" y="915306"/>
                </a:lnTo>
                <a:lnTo>
                  <a:pt x="646811" y="905128"/>
                </a:lnTo>
                <a:lnTo>
                  <a:pt x="780515" y="770382"/>
                </a:lnTo>
                <a:lnTo>
                  <a:pt x="598677" y="770382"/>
                </a:lnTo>
                <a:lnTo>
                  <a:pt x="454405" y="619633"/>
                </a:lnTo>
                <a:lnTo>
                  <a:pt x="442384" y="612538"/>
                </a:lnTo>
                <a:lnTo>
                  <a:pt x="430339" y="607456"/>
                </a:lnTo>
                <a:lnTo>
                  <a:pt x="418294" y="604398"/>
                </a:lnTo>
                <a:lnTo>
                  <a:pt x="406273" y="603376"/>
                </a:lnTo>
                <a:close/>
              </a:path>
              <a:path w="1369059" h="1379220">
                <a:moveTo>
                  <a:pt x="940816" y="452500"/>
                </a:moveTo>
                <a:lnTo>
                  <a:pt x="898144" y="468757"/>
                </a:lnTo>
                <a:lnTo>
                  <a:pt x="598677" y="770382"/>
                </a:lnTo>
                <a:lnTo>
                  <a:pt x="780515" y="770382"/>
                </a:lnTo>
                <a:lnTo>
                  <a:pt x="988949" y="560324"/>
                </a:lnTo>
                <a:lnTo>
                  <a:pt x="1005077" y="517144"/>
                </a:lnTo>
                <a:lnTo>
                  <a:pt x="1000305" y="491184"/>
                </a:lnTo>
                <a:lnTo>
                  <a:pt x="986996" y="470725"/>
                </a:lnTo>
                <a:lnTo>
                  <a:pt x="966662" y="457315"/>
                </a:lnTo>
                <a:lnTo>
                  <a:pt x="940816" y="452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7219" y="2157983"/>
            <a:ext cx="222504" cy="2255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9412" y="3380232"/>
            <a:ext cx="224028" cy="2240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9412" y="4570476"/>
            <a:ext cx="224028" cy="2255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76544" y="1627632"/>
            <a:ext cx="6315455" cy="4530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630680"/>
          </a:xfrm>
          <a:custGeom>
            <a:avLst/>
            <a:gdLst/>
            <a:ahLst/>
            <a:cxnLst/>
            <a:rect l="l" t="t" r="r" b="b"/>
            <a:pathLst>
              <a:path w="12192000" h="1630680">
                <a:moveTo>
                  <a:pt x="0" y="1630679"/>
                </a:moveTo>
                <a:lnTo>
                  <a:pt x="12192000" y="1630679"/>
                </a:lnTo>
                <a:lnTo>
                  <a:pt x="12192000" y="0"/>
                </a:lnTo>
                <a:lnTo>
                  <a:pt x="0" y="0"/>
                </a:lnTo>
                <a:lnTo>
                  <a:pt x="0" y="1630679"/>
                </a:lnTo>
                <a:close/>
              </a:path>
            </a:pathLst>
          </a:custGeom>
          <a:solidFill>
            <a:srgbClr val="41A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30740" y="0"/>
            <a:ext cx="2167255" cy="2009139"/>
          </a:xfrm>
          <a:custGeom>
            <a:avLst/>
            <a:gdLst/>
            <a:ahLst/>
            <a:cxnLst/>
            <a:rect l="l" t="t" r="r" b="b"/>
            <a:pathLst>
              <a:path w="2167254" h="2009139">
                <a:moveTo>
                  <a:pt x="1557798" y="0"/>
                </a:moveTo>
                <a:lnTo>
                  <a:pt x="609329" y="0"/>
                </a:lnTo>
                <a:lnTo>
                  <a:pt x="589643" y="9352"/>
                </a:lnTo>
                <a:lnTo>
                  <a:pt x="549747" y="30376"/>
                </a:lnTo>
                <a:lnTo>
                  <a:pt x="510875" y="52959"/>
                </a:lnTo>
                <a:lnTo>
                  <a:pt x="473072" y="77059"/>
                </a:lnTo>
                <a:lnTo>
                  <a:pt x="436383" y="102632"/>
                </a:lnTo>
                <a:lnTo>
                  <a:pt x="400851" y="129635"/>
                </a:lnTo>
                <a:lnTo>
                  <a:pt x="366520" y="158026"/>
                </a:lnTo>
                <a:lnTo>
                  <a:pt x="333435" y="187762"/>
                </a:lnTo>
                <a:lnTo>
                  <a:pt x="301638" y="218799"/>
                </a:lnTo>
                <a:lnTo>
                  <a:pt x="271175" y="251094"/>
                </a:lnTo>
                <a:lnTo>
                  <a:pt x="242090" y="284604"/>
                </a:lnTo>
                <a:lnTo>
                  <a:pt x="214426" y="319288"/>
                </a:lnTo>
                <a:lnTo>
                  <a:pt x="188228" y="355100"/>
                </a:lnTo>
                <a:lnTo>
                  <a:pt x="163539" y="391999"/>
                </a:lnTo>
                <a:lnTo>
                  <a:pt x="140404" y="429941"/>
                </a:lnTo>
                <a:lnTo>
                  <a:pt x="118867" y="468884"/>
                </a:lnTo>
                <a:lnTo>
                  <a:pt x="98971" y="508784"/>
                </a:lnTo>
                <a:lnTo>
                  <a:pt x="80761" y="549598"/>
                </a:lnTo>
                <a:lnTo>
                  <a:pt x="64281" y="591284"/>
                </a:lnTo>
                <a:lnTo>
                  <a:pt x="49575" y="633797"/>
                </a:lnTo>
                <a:lnTo>
                  <a:pt x="36686" y="677097"/>
                </a:lnTo>
                <a:lnTo>
                  <a:pt x="25660" y="721138"/>
                </a:lnTo>
                <a:lnTo>
                  <a:pt x="16540" y="765879"/>
                </a:lnTo>
                <a:lnTo>
                  <a:pt x="9369" y="811276"/>
                </a:lnTo>
                <a:lnTo>
                  <a:pt x="4193" y="857287"/>
                </a:lnTo>
                <a:lnTo>
                  <a:pt x="1055" y="903868"/>
                </a:lnTo>
                <a:lnTo>
                  <a:pt x="0" y="950976"/>
                </a:lnTo>
                <a:lnTo>
                  <a:pt x="1055" y="998083"/>
                </a:lnTo>
                <a:lnTo>
                  <a:pt x="4193" y="1044664"/>
                </a:lnTo>
                <a:lnTo>
                  <a:pt x="9369" y="1090675"/>
                </a:lnTo>
                <a:lnTo>
                  <a:pt x="16540" y="1136072"/>
                </a:lnTo>
                <a:lnTo>
                  <a:pt x="25660" y="1180813"/>
                </a:lnTo>
                <a:lnTo>
                  <a:pt x="36686" y="1224854"/>
                </a:lnTo>
                <a:lnTo>
                  <a:pt x="49575" y="1268154"/>
                </a:lnTo>
                <a:lnTo>
                  <a:pt x="64281" y="1310667"/>
                </a:lnTo>
                <a:lnTo>
                  <a:pt x="80761" y="1352353"/>
                </a:lnTo>
                <a:lnTo>
                  <a:pt x="98971" y="1393167"/>
                </a:lnTo>
                <a:lnTo>
                  <a:pt x="118867" y="1433067"/>
                </a:lnTo>
                <a:lnTo>
                  <a:pt x="140404" y="1472010"/>
                </a:lnTo>
                <a:lnTo>
                  <a:pt x="163539" y="1509952"/>
                </a:lnTo>
                <a:lnTo>
                  <a:pt x="188228" y="1546851"/>
                </a:lnTo>
                <a:lnTo>
                  <a:pt x="214426" y="1582663"/>
                </a:lnTo>
                <a:lnTo>
                  <a:pt x="242090" y="1617347"/>
                </a:lnTo>
                <a:lnTo>
                  <a:pt x="271175" y="1650857"/>
                </a:lnTo>
                <a:lnTo>
                  <a:pt x="301638" y="1683152"/>
                </a:lnTo>
                <a:lnTo>
                  <a:pt x="333435" y="1714189"/>
                </a:lnTo>
                <a:lnTo>
                  <a:pt x="366520" y="1743925"/>
                </a:lnTo>
                <a:lnTo>
                  <a:pt x="400851" y="1772316"/>
                </a:lnTo>
                <a:lnTo>
                  <a:pt x="436383" y="1799319"/>
                </a:lnTo>
                <a:lnTo>
                  <a:pt x="473072" y="1824892"/>
                </a:lnTo>
                <a:lnTo>
                  <a:pt x="510875" y="1848992"/>
                </a:lnTo>
                <a:lnTo>
                  <a:pt x="549747" y="1871575"/>
                </a:lnTo>
                <a:lnTo>
                  <a:pt x="589643" y="1892599"/>
                </a:lnTo>
                <a:lnTo>
                  <a:pt x="630521" y="1912020"/>
                </a:lnTo>
                <a:lnTo>
                  <a:pt x="672336" y="1929795"/>
                </a:lnTo>
                <a:lnTo>
                  <a:pt x="715043" y="1945882"/>
                </a:lnTo>
                <a:lnTo>
                  <a:pt x="758600" y="1960238"/>
                </a:lnTo>
                <a:lnTo>
                  <a:pt x="802961" y="1972819"/>
                </a:lnTo>
                <a:lnTo>
                  <a:pt x="848083" y="1983583"/>
                </a:lnTo>
                <a:lnTo>
                  <a:pt x="893922" y="1992485"/>
                </a:lnTo>
                <a:lnTo>
                  <a:pt x="940433" y="1999485"/>
                </a:lnTo>
                <a:lnTo>
                  <a:pt x="987573" y="2004538"/>
                </a:lnTo>
                <a:lnTo>
                  <a:pt x="1035298" y="2007601"/>
                </a:lnTo>
                <a:lnTo>
                  <a:pt x="1083563" y="2008632"/>
                </a:lnTo>
                <a:lnTo>
                  <a:pt x="1131829" y="2007601"/>
                </a:lnTo>
                <a:lnTo>
                  <a:pt x="1179554" y="2004538"/>
                </a:lnTo>
                <a:lnTo>
                  <a:pt x="1226694" y="1999485"/>
                </a:lnTo>
                <a:lnTo>
                  <a:pt x="1273205" y="1992485"/>
                </a:lnTo>
                <a:lnTo>
                  <a:pt x="1319044" y="1983583"/>
                </a:lnTo>
                <a:lnTo>
                  <a:pt x="1364166" y="1972819"/>
                </a:lnTo>
                <a:lnTo>
                  <a:pt x="1408527" y="1960238"/>
                </a:lnTo>
                <a:lnTo>
                  <a:pt x="1452084" y="1945882"/>
                </a:lnTo>
                <a:lnTo>
                  <a:pt x="1494791" y="1929795"/>
                </a:lnTo>
                <a:lnTo>
                  <a:pt x="1536606" y="1912020"/>
                </a:lnTo>
                <a:lnTo>
                  <a:pt x="1577484" y="1892599"/>
                </a:lnTo>
                <a:lnTo>
                  <a:pt x="1617380" y="1871575"/>
                </a:lnTo>
                <a:lnTo>
                  <a:pt x="1656252" y="1848992"/>
                </a:lnTo>
                <a:lnTo>
                  <a:pt x="1694055" y="1824892"/>
                </a:lnTo>
                <a:lnTo>
                  <a:pt x="1730744" y="1799319"/>
                </a:lnTo>
                <a:lnTo>
                  <a:pt x="1766276" y="1772316"/>
                </a:lnTo>
                <a:lnTo>
                  <a:pt x="1800607" y="1743925"/>
                </a:lnTo>
                <a:lnTo>
                  <a:pt x="1833692" y="1714189"/>
                </a:lnTo>
                <a:lnTo>
                  <a:pt x="1865489" y="1683152"/>
                </a:lnTo>
                <a:lnTo>
                  <a:pt x="1895952" y="1650857"/>
                </a:lnTo>
                <a:lnTo>
                  <a:pt x="1925037" y="1617347"/>
                </a:lnTo>
                <a:lnTo>
                  <a:pt x="1952701" y="1582663"/>
                </a:lnTo>
                <a:lnTo>
                  <a:pt x="1978899" y="1546851"/>
                </a:lnTo>
                <a:lnTo>
                  <a:pt x="2003588" y="1509952"/>
                </a:lnTo>
                <a:lnTo>
                  <a:pt x="2026723" y="1472010"/>
                </a:lnTo>
                <a:lnTo>
                  <a:pt x="2048260" y="1433067"/>
                </a:lnTo>
                <a:lnTo>
                  <a:pt x="2068156" y="1393167"/>
                </a:lnTo>
                <a:lnTo>
                  <a:pt x="2086366" y="1352353"/>
                </a:lnTo>
                <a:lnTo>
                  <a:pt x="2102846" y="1310667"/>
                </a:lnTo>
                <a:lnTo>
                  <a:pt x="2117552" y="1268154"/>
                </a:lnTo>
                <a:lnTo>
                  <a:pt x="2130441" y="1224854"/>
                </a:lnTo>
                <a:lnTo>
                  <a:pt x="2141467" y="1180813"/>
                </a:lnTo>
                <a:lnTo>
                  <a:pt x="2150587" y="1136072"/>
                </a:lnTo>
                <a:lnTo>
                  <a:pt x="2157758" y="1090675"/>
                </a:lnTo>
                <a:lnTo>
                  <a:pt x="2162934" y="1044664"/>
                </a:lnTo>
                <a:lnTo>
                  <a:pt x="2166072" y="998083"/>
                </a:lnTo>
                <a:lnTo>
                  <a:pt x="2167128" y="950976"/>
                </a:lnTo>
                <a:lnTo>
                  <a:pt x="2166072" y="903868"/>
                </a:lnTo>
                <a:lnTo>
                  <a:pt x="2162934" y="857287"/>
                </a:lnTo>
                <a:lnTo>
                  <a:pt x="2157758" y="811276"/>
                </a:lnTo>
                <a:lnTo>
                  <a:pt x="2150587" y="765879"/>
                </a:lnTo>
                <a:lnTo>
                  <a:pt x="2141467" y="721138"/>
                </a:lnTo>
                <a:lnTo>
                  <a:pt x="2130441" y="677097"/>
                </a:lnTo>
                <a:lnTo>
                  <a:pt x="2117552" y="633797"/>
                </a:lnTo>
                <a:lnTo>
                  <a:pt x="2102846" y="591284"/>
                </a:lnTo>
                <a:lnTo>
                  <a:pt x="2086366" y="549598"/>
                </a:lnTo>
                <a:lnTo>
                  <a:pt x="2068156" y="508784"/>
                </a:lnTo>
                <a:lnTo>
                  <a:pt x="2048260" y="468884"/>
                </a:lnTo>
                <a:lnTo>
                  <a:pt x="2026723" y="429941"/>
                </a:lnTo>
                <a:lnTo>
                  <a:pt x="2003588" y="391999"/>
                </a:lnTo>
                <a:lnTo>
                  <a:pt x="1978899" y="355100"/>
                </a:lnTo>
                <a:lnTo>
                  <a:pt x="1952701" y="319288"/>
                </a:lnTo>
                <a:lnTo>
                  <a:pt x="1925037" y="284604"/>
                </a:lnTo>
                <a:lnTo>
                  <a:pt x="1895952" y="251094"/>
                </a:lnTo>
                <a:lnTo>
                  <a:pt x="1865489" y="218799"/>
                </a:lnTo>
                <a:lnTo>
                  <a:pt x="1833692" y="187762"/>
                </a:lnTo>
                <a:lnTo>
                  <a:pt x="1800607" y="158026"/>
                </a:lnTo>
                <a:lnTo>
                  <a:pt x="1766276" y="129635"/>
                </a:lnTo>
                <a:lnTo>
                  <a:pt x="1730744" y="102632"/>
                </a:lnTo>
                <a:lnTo>
                  <a:pt x="1694055" y="77059"/>
                </a:lnTo>
                <a:lnTo>
                  <a:pt x="1656252" y="52959"/>
                </a:lnTo>
                <a:lnTo>
                  <a:pt x="1617380" y="30376"/>
                </a:lnTo>
                <a:lnTo>
                  <a:pt x="1577484" y="9352"/>
                </a:lnTo>
                <a:lnTo>
                  <a:pt x="1557798" y="0"/>
                </a:lnTo>
                <a:close/>
              </a:path>
            </a:pathLst>
          </a:custGeom>
          <a:solidFill>
            <a:srgbClr val="41A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30740" y="0"/>
            <a:ext cx="609600" cy="951230"/>
          </a:xfrm>
          <a:custGeom>
            <a:avLst/>
            <a:gdLst/>
            <a:ahLst/>
            <a:cxnLst/>
            <a:rect l="l" t="t" r="r" b="b"/>
            <a:pathLst>
              <a:path w="609600" h="951230">
                <a:moveTo>
                  <a:pt x="0" y="950976"/>
                </a:moveTo>
                <a:lnTo>
                  <a:pt x="1055" y="903868"/>
                </a:lnTo>
                <a:lnTo>
                  <a:pt x="4193" y="857287"/>
                </a:lnTo>
                <a:lnTo>
                  <a:pt x="9369" y="811276"/>
                </a:lnTo>
                <a:lnTo>
                  <a:pt x="16540" y="765879"/>
                </a:lnTo>
                <a:lnTo>
                  <a:pt x="25660" y="721138"/>
                </a:lnTo>
                <a:lnTo>
                  <a:pt x="36686" y="677097"/>
                </a:lnTo>
                <a:lnTo>
                  <a:pt x="49575" y="633797"/>
                </a:lnTo>
                <a:lnTo>
                  <a:pt x="64281" y="591284"/>
                </a:lnTo>
                <a:lnTo>
                  <a:pt x="80761" y="549598"/>
                </a:lnTo>
                <a:lnTo>
                  <a:pt x="98971" y="508784"/>
                </a:lnTo>
                <a:lnTo>
                  <a:pt x="118867" y="468884"/>
                </a:lnTo>
                <a:lnTo>
                  <a:pt x="140404" y="429941"/>
                </a:lnTo>
                <a:lnTo>
                  <a:pt x="163539" y="391999"/>
                </a:lnTo>
                <a:lnTo>
                  <a:pt x="188228" y="355100"/>
                </a:lnTo>
                <a:lnTo>
                  <a:pt x="214426" y="319288"/>
                </a:lnTo>
                <a:lnTo>
                  <a:pt x="242090" y="284604"/>
                </a:lnTo>
                <a:lnTo>
                  <a:pt x="271175" y="251094"/>
                </a:lnTo>
                <a:lnTo>
                  <a:pt x="301638" y="218799"/>
                </a:lnTo>
                <a:lnTo>
                  <a:pt x="333435" y="187762"/>
                </a:lnTo>
                <a:lnTo>
                  <a:pt x="366520" y="158026"/>
                </a:lnTo>
                <a:lnTo>
                  <a:pt x="400851" y="129635"/>
                </a:lnTo>
                <a:lnTo>
                  <a:pt x="436383" y="102632"/>
                </a:lnTo>
                <a:lnTo>
                  <a:pt x="473072" y="77059"/>
                </a:lnTo>
                <a:lnTo>
                  <a:pt x="510875" y="52959"/>
                </a:lnTo>
                <a:lnTo>
                  <a:pt x="549747" y="30376"/>
                </a:lnTo>
                <a:lnTo>
                  <a:pt x="589643" y="9352"/>
                </a:lnTo>
                <a:lnTo>
                  <a:pt x="609329" y="0"/>
                </a:lnTo>
              </a:path>
            </a:pathLst>
          </a:custGeom>
          <a:ln w="76200">
            <a:solidFill>
              <a:srgbClr val="41A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30740" y="0"/>
            <a:ext cx="2167255" cy="2009139"/>
          </a:xfrm>
          <a:custGeom>
            <a:avLst/>
            <a:gdLst/>
            <a:ahLst/>
            <a:cxnLst/>
            <a:rect l="l" t="t" r="r" b="b"/>
            <a:pathLst>
              <a:path w="2167254" h="2009139">
                <a:moveTo>
                  <a:pt x="1557798" y="0"/>
                </a:moveTo>
                <a:lnTo>
                  <a:pt x="1617380" y="30376"/>
                </a:lnTo>
                <a:lnTo>
                  <a:pt x="1656252" y="52959"/>
                </a:lnTo>
                <a:lnTo>
                  <a:pt x="1694055" y="77059"/>
                </a:lnTo>
                <a:lnTo>
                  <a:pt x="1730744" y="102632"/>
                </a:lnTo>
                <a:lnTo>
                  <a:pt x="1766276" y="129635"/>
                </a:lnTo>
                <a:lnTo>
                  <a:pt x="1800607" y="158026"/>
                </a:lnTo>
                <a:lnTo>
                  <a:pt x="1833692" y="187762"/>
                </a:lnTo>
                <a:lnTo>
                  <a:pt x="1865489" y="218799"/>
                </a:lnTo>
                <a:lnTo>
                  <a:pt x="1895952" y="251094"/>
                </a:lnTo>
                <a:lnTo>
                  <a:pt x="1925037" y="284604"/>
                </a:lnTo>
                <a:lnTo>
                  <a:pt x="1952701" y="319288"/>
                </a:lnTo>
                <a:lnTo>
                  <a:pt x="1978899" y="355100"/>
                </a:lnTo>
                <a:lnTo>
                  <a:pt x="2003588" y="391999"/>
                </a:lnTo>
                <a:lnTo>
                  <a:pt x="2026723" y="429941"/>
                </a:lnTo>
                <a:lnTo>
                  <a:pt x="2048260" y="468884"/>
                </a:lnTo>
                <a:lnTo>
                  <a:pt x="2068156" y="508784"/>
                </a:lnTo>
                <a:lnTo>
                  <a:pt x="2086366" y="549598"/>
                </a:lnTo>
                <a:lnTo>
                  <a:pt x="2102846" y="591284"/>
                </a:lnTo>
                <a:lnTo>
                  <a:pt x="2117552" y="633797"/>
                </a:lnTo>
                <a:lnTo>
                  <a:pt x="2130441" y="677097"/>
                </a:lnTo>
                <a:lnTo>
                  <a:pt x="2141467" y="721138"/>
                </a:lnTo>
                <a:lnTo>
                  <a:pt x="2150587" y="765879"/>
                </a:lnTo>
                <a:lnTo>
                  <a:pt x="2157758" y="811276"/>
                </a:lnTo>
                <a:lnTo>
                  <a:pt x="2162934" y="857287"/>
                </a:lnTo>
                <a:lnTo>
                  <a:pt x="2166072" y="903868"/>
                </a:lnTo>
                <a:lnTo>
                  <a:pt x="2167128" y="950976"/>
                </a:lnTo>
                <a:lnTo>
                  <a:pt x="2166072" y="998083"/>
                </a:lnTo>
                <a:lnTo>
                  <a:pt x="2162934" y="1044664"/>
                </a:lnTo>
                <a:lnTo>
                  <a:pt x="2157758" y="1090675"/>
                </a:lnTo>
                <a:lnTo>
                  <a:pt x="2150587" y="1136072"/>
                </a:lnTo>
                <a:lnTo>
                  <a:pt x="2141467" y="1180813"/>
                </a:lnTo>
                <a:lnTo>
                  <a:pt x="2130441" y="1224854"/>
                </a:lnTo>
                <a:lnTo>
                  <a:pt x="2117552" y="1268154"/>
                </a:lnTo>
                <a:lnTo>
                  <a:pt x="2102846" y="1310667"/>
                </a:lnTo>
                <a:lnTo>
                  <a:pt x="2086366" y="1352353"/>
                </a:lnTo>
                <a:lnTo>
                  <a:pt x="2068156" y="1393167"/>
                </a:lnTo>
                <a:lnTo>
                  <a:pt x="2048260" y="1433067"/>
                </a:lnTo>
                <a:lnTo>
                  <a:pt x="2026723" y="1472010"/>
                </a:lnTo>
                <a:lnTo>
                  <a:pt x="2003588" y="1509952"/>
                </a:lnTo>
                <a:lnTo>
                  <a:pt x="1978899" y="1546851"/>
                </a:lnTo>
                <a:lnTo>
                  <a:pt x="1952701" y="1582663"/>
                </a:lnTo>
                <a:lnTo>
                  <a:pt x="1925037" y="1617347"/>
                </a:lnTo>
                <a:lnTo>
                  <a:pt x="1895952" y="1650857"/>
                </a:lnTo>
                <a:lnTo>
                  <a:pt x="1865489" y="1683152"/>
                </a:lnTo>
                <a:lnTo>
                  <a:pt x="1833692" y="1714189"/>
                </a:lnTo>
                <a:lnTo>
                  <a:pt x="1800607" y="1743925"/>
                </a:lnTo>
                <a:lnTo>
                  <a:pt x="1766276" y="1772316"/>
                </a:lnTo>
                <a:lnTo>
                  <a:pt x="1730744" y="1799319"/>
                </a:lnTo>
                <a:lnTo>
                  <a:pt x="1694055" y="1824892"/>
                </a:lnTo>
                <a:lnTo>
                  <a:pt x="1656252" y="1848992"/>
                </a:lnTo>
                <a:lnTo>
                  <a:pt x="1617380" y="1871575"/>
                </a:lnTo>
                <a:lnTo>
                  <a:pt x="1577484" y="1892599"/>
                </a:lnTo>
                <a:lnTo>
                  <a:pt x="1536606" y="1912020"/>
                </a:lnTo>
                <a:lnTo>
                  <a:pt x="1494791" y="1929795"/>
                </a:lnTo>
                <a:lnTo>
                  <a:pt x="1452084" y="1945882"/>
                </a:lnTo>
                <a:lnTo>
                  <a:pt x="1408527" y="1960238"/>
                </a:lnTo>
                <a:lnTo>
                  <a:pt x="1364166" y="1972819"/>
                </a:lnTo>
                <a:lnTo>
                  <a:pt x="1319044" y="1983583"/>
                </a:lnTo>
                <a:lnTo>
                  <a:pt x="1273205" y="1992485"/>
                </a:lnTo>
                <a:lnTo>
                  <a:pt x="1226694" y="1999485"/>
                </a:lnTo>
                <a:lnTo>
                  <a:pt x="1179554" y="2004538"/>
                </a:lnTo>
                <a:lnTo>
                  <a:pt x="1131829" y="2007601"/>
                </a:lnTo>
                <a:lnTo>
                  <a:pt x="1083563" y="2008632"/>
                </a:lnTo>
                <a:lnTo>
                  <a:pt x="1035298" y="2007601"/>
                </a:lnTo>
                <a:lnTo>
                  <a:pt x="987573" y="2004538"/>
                </a:lnTo>
                <a:lnTo>
                  <a:pt x="940433" y="1999485"/>
                </a:lnTo>
                <a:lnTo>
                  <a:pt x="893922" y="1992485"/>
                </a:lnTo>
                <a:lnTo>
                  <a:pt x="848083" y="1983583"/>
                </a:lnTo>
                <a:lnTo>
                  <a:pt x="802961" y="1972819"/>
                </a:lnTo>
                <a:lnTo>
                  <a:pt x="758600" y="1960238"/>
                </a:lnTo>
                <a:lnTo>
                  <a:pt x="715043" y="1945882"/>
                </a:lnTo>
                <a:lnTo>
                  <a:pt x="672336" y="1929795"/>
                </a:lnTo>
                <a:lnTo>
                  <a:pt x="630521" y="1912020"/>
                </a:lnTo>
                <a:lnTo>
                  <a:pt x="589643" y="1892599"/>
                </a:lnTo>
                <a:lnTo>
                  <a:pt x="549747" y="1871575"/>
                </a:lnTo>
                <a:lnTo>
                  <a:pt x="510875" y="1848992"/>
                </a:lnTo>
                <a:lnTo>
                  <a:pt x="473072" y="1824892"/>
                </a:lnTo>
                <a:lnTo>
                  <a:pt x="436383" y="1799319"/>
                </a:lnTo>
                <a:lnTo>
                  <a:pt x="400851" y="1772316"/>
                </a:lnTo>
                <a:lnTo>
                  <a:pt x="366520" y="1743925"/>
                </a:lnTo>
                <a:lnTo>
                  <a:pt x="333435" y="1714189"/>
                </a:lnTo>
                <a:lnTo>
                  <a:pt x="301638" y="1683152"/>
                </a:lnTo>
                <a:lnTo>
                  <a:pt x="271175" y="1650857"/>
                </a:lnTo>
                <a:lnTo>
                  <a:pt x="242090" y="1617347"/>
                </a:lnTo>
                <a:lnTo>
                  <a:pt x="214426" y="1582663"/>
                </a:lnTo>
                <a:lnTo>
                  <a:pt x="188228" y="1546851"/>
                </a:lnTo>
                <a:lnTo>
                  <a:pt x="163539" y="1509952"/>
                </a:lnTo>
                <a:lnTo>
                  <a:pt x="140404" y="1472010"/>
                </a:lnTo>
                <a:lnTo>
                  <a:pt x="118867" y="1433067"/>
                </a:lnTo>
                <a:lnTo>
                  <a:pt x="98971" y="1393167"/>
                </a:lnTo>
                <a:lnTo>
                  <a:pt x="80761" y="1352353"/>
                </a:lnTo>
                <a:lnTo>
                  <a:pt x="64281" y="1310667"/>
                </a:lnTo>
                <a:lnTo>
                  <a:pt x="49575" y="1268154"/>
                </a:lnTo>
                <a:lnTo>
                  <a:pt x="36686" y="1224854"/>
                </a:lnTo>
                <a:lnTo>
                  <a:pt x="25660" y="1180813"/>
                </a:lnTo>
                <a:lnTo>
                  <a:pt x="16540" y="1136072"/>
                </a:lnTo>
                <a:lnTo>
                  <a:pt x="9369" y="1090675"/>
                </a:lnTo>
                <a:lnTo>
                  <a:pt x="4193" y="1044664"/>
                </a:lnTo>
                <a:lnTo>
                  <a:pt x="1055" y="998083"/>
                </a:lnTo>
                <a:lnTo>
                  <a:pt x="0" y="950976"/>
                </a:lnTo>
              </a:path>
            </a:pathLst>
          </a:custGeom>
          <a:ln w="76200">
            <a:solidFill>
              <a:srgbClr val="41A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20318" y="303657"/>
            <a:ext cx="3583304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0" dirty="0"/>
              <a:t>DE</a:t>
            </a:r>
            <a:r>
              <a:rPr sz="6000" spc="-40" dirty="0"/>
              <a:t>S</a:t>
            </a:r>
            <a:r>
              <a:rPr sz="6000" spc="-5" dirty="0"/>
              <a:t>AFIOS</a:t>
            </a:r>
            <a:endParaRPr sz="6000"/>
          </a:p>
        </p:txBody>
      </p:sp>
      <p:sp>
        <p:nvSpPr>
          <p:cNvPr id="8" name="object 8"/>
          <p:cNvSpPr/>
          <p:nvPr/>
        </p:nvSpPr>
        <p:spPr>
          <a:xfrm>
            <a:off x="1681733" y="6540245"/>
            <a:ext cx="9358630" cy="2540"/>
          </a:xfrm>
          <a:custGeom>
            <a:avLst/>
            <a:gdLst/>
            <a:ahLst/>
            <a:cxnLst/>
            <a:rect l="l" t="t" r="r" b="b"/>
            <a:pathLst>
              <a:path w="9358630" h="2540">
                <a:moveTo>
                  <a:pt x="0" y="0"/>
                </a:moveTo>
                <a:lnTo>
                  <a:pt x="9358122" y="1930"/>
                </a:lnTo>
              </a:path>
            </a:pathLst>
          </a:custGeom>
          <a:ln w="19049">
            <a:solidFill>
              <a:srgbClr val="D0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22705" y="2052574"/>
            <a:ext cx="4323080" cy="3875404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182880">
              <a:lnSpc>
                <a:spcPct val="90000"/>
              </a:lnSpc>
              <a:spcBef>
                <a:spcPts val="305"/>
              </a:spcBef>
            </a:pP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A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concorrência nesse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segmento pode ser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alta</a:t>
            </a:r>
            <a:r>
              <a:rPr sz="1700" spc="-1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–  além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de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agências, é preciso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conquistar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espaço 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também entre profissionais autônomos.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O 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franqueado deve buscar diferenciais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nas 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franquias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e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trabalhar seus pontos</a:t>
            </a:r>
            <a:r>
              <a:rPr sz="1700" spc="-9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7E7E7E"/>
                </a:solidFill>
                <a:latin typeface="Calibri"/>
                <a:cs typeface="Calibri"/>
              </a:rPr>
              <a:t>fortes.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 marR="5080">
              <a:lnSpc>
                <a:spcPts val="1839"/>
              </a:lnSpc>
            </a:pP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O modelo de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negócios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de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franquias de</a:t>
            </a:r>
            <a:r>
              <a:rPr sz="1700" spc="-1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marketing  digital </a:t>
            </a:r>
            <a:r>
              <a:rPr sz="1700" spc="-10" dirty="0">
                <a:solidFill>
                  <a:srgbClr val="7E7E7E"/>
                </a:solidFill>
                <a:latin typeface="Calibri"/>
                <a:cs typeface="Calibri"/>
              </a:rPr>
              <a:t>exige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alta proatividade do</a:t>
            </a:r>
            <a:r>
              <a:rPr sz="1700" spc="-9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franqueado.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1705"/>
              </a:lnSpc>
            </a:pP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A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prospecção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e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fidelização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de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clientes devem</a:t>
            </a:r>
            <a:r>
              <a:rPr sz="1700" spc="-9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ser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1939"/>
              </a:lnSpc>
            </a:pP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prioridades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no</a:t>
            </a:r>
            <a:r>
              <a:rPr sz="1700" spc="-4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trabalho.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 marR="165735">
              <a:lnSpc>
                <a:spcPct val="90000"/>
              </a:lnSpc>
              <a:spcBef>
                <a:spcPts val="5"/>
              </a:spcBef>
            </a:pP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Mesmo que a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rede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não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exija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que o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franqueado  </a:t>
            </a:r>
            <a:r>
              <a:rPr sz="1700" spc="-15" dirty="0">
                <a:solidFill>
                  <a:srgbClr val="7E7E7E"/>
                </a:solidFill>
                <a:latin typeface="Calibri"/>
                <a:cs typeface="Calibri"/>
              </a:rPr>
              <a:t>faça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a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parte técnica/operacional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dos serviços,</a:t>
            </a:r>
            <a:r>
              <a:rPr sz="1700" spc="-1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é 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preciso atualizar-se </a:t>
            </a:r>
            <a:r>
              <a:rPr sz="1700" spc="-10" dirty="0">
                <a:solidFill>
                  <a:srgbClr val="7E7E7E"/>
                </a:solidFill>
                <a:latin typeface="Calibri"/>
                <a:cs typeface="Calibri"/>
              </a:rPr>
              <a:t>constantemente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e buscar 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conhecimento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em </a:t>
            </a:r>
            <a:r>
              <a:rPr sz="1700" spc="-10" dirty="0">
                <a:solidFill>
                  <a:srgbClr val="7E7E7E"/>
                </a:solidFill>
                <a:latin typeface="Calibri"/>
                <a:cs typeface="Calibri"/>
              </a:rPr>
              <a:t>marketing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digital </a:t>
            </a:r>
            <a:r>
              <a:rPr sz="1700" spc="-10" dirty="0">
                <a:solidFill>
                  <a:srgbClr val="7E7E7E"/>
                </a:solidFill>
                <a:latin typeface="Calibri"/>
                <a:cs typeface="Calibri"/>
              </a:rPr>
              <a:t>para </a:t>
            </a:r>
            <a:r>
              <a:rPr sz="1700" dirty="0">
                <a:solidFill>
                  <a:srgbClr val="7E7E7E"/>
                </a:solidFill>
                <a:latin typeface="Calibri"/>
                <a:cs typeface="Calibri"/>
              </a:rPr>
              <a:t>se dar  bem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nas</a:t>
            </a:r>
            <a:r>
              <a:rPr sz="17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7E7E7E"/>
                </a:solidFill>
                <a:latin typeface="Calibri"/>
                <a:cs typeface="Calibri"/>
              </a:rPr>
              <a:t>vendas.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9340" y="6337903"/>
            <a:ext cx="1083863" cy="328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7632" y="6715748"/>
            <a:ext cx="922655" cy="0"/>
          </a:xfrm>
          <a:custGeom>
            <a:avLst/>
            <a:gdLst/>
            <a:ahLst/>
            <a:cxnLst/>
            <a:rect l="l" t="t" r="r" b="b"/>
            <a:pathLst>
              <a:path w="922655">
                <a:moveTo>
                  <a:pt x="0" y="0"/>
                </a:moveTo>
                <a:lnTo>
                  <a:pt x="922377" y="0"/>
                </a:lnTo>
              </a:path>
            </a:pathLst>
          </a:custGeom>
          <a:ln w="7740">
            <a:solidFill>
              <a:srgbClr val="BB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05326" y="260687"/>
            <a:ext cx="1504950" cy="1346200"/>
          </a:xfrm>
          <a:custGeom>
            <a:avLst/>
            <a:gdLst/>
            <a:ahLst/>
            <a:cxnLst/>
            <a:rect l="l" t="t" r="r" b="b"/>
            <a:pathLst>
              <a:path w="1504950" h="1346200">
                <a:moveTo>
                  <a:pt x="783054" y="0"/>
                </a:moveTo>
                <a:lnTo>
                  <a:pt x="582837" y="0"/>
                </a:lnTo>
                <a:lnTo>
                  <a:pt x="490748" y="25399"/>
                </a:lnTo>
                <a:lnTo>
                  <a:pt x="403790" y="50799"/>
                </a:lnTo>
                <a:lnTo>
                  <a:pt x="362519" y="76199"/>
                </a:lnTo>
                <a:lnTo>
                  <a:pt x="322871" y="88899"/>
                </a:lnTo>
                <a:lnTo>
                  <a:pt x="284960" y="114299"/>
                </a:lnTo>
                <a:lnTo>
                  <a:pt x="248898" y="152399"/>
                </a:lnTo>
                <a:lnTo>
                  <a:pt x="214799" y="177799"/>
                </a:lnTo>
                <a:lnTo>
                  <a:pt x="182777" y="203199"/>
                </a:lnTo>
                <a:lnTo>
                  <a:pt x="152944" y="241299"/>
                </a:lnTo>
                <a:lnTo>
                  <a:pt x="125415" y="279399"/>
                </a:lnTo>
                <a:lnTo>
                  <a:pt x="100303" y="317499"/>
                </a:lnTo>
                <a:lnTo>
                  <a:pt x="77720" y="355599"/>
                </a:lnTo>
                <a:lnTo>
                  <a:pt x="57780" y="393699"/>
                </a:lnTo>
                <a:lnTo>
                  <a:pt x="40597" y="444499"/>
                </a:lnTo>
                <a:lnTo>
                  <a:pt x="26284" y="482599"/>
                </a:lnTo>
                <a:lnTo>
                  <a:pt x="14955" y="533399"/>
                </a:lnTo>
                <a:lnTo>
                  <a:pt x="6722" y="571499"/>
                </a:lnTo>
                <a:lnTo>
                  <a:pt x="1699" y="622299"/>
                </a:lnTo>
                <a:lnTo>
                  <a:pt x="0" y="673099"/>
                </a:lnTo>
                <a:lnTo>
                  <a:pt x="1699" y="723899"/>
                </a:lnTo>
                <a:lnTo>
                  <a:pt x="6722" y="774699"/>
                </a:lnTo>
                <a:lnTo>
                  <a:pt x="14955" y="812799"/>
                </a:lnTo>
                <a:lnTo>
                  <a:pt x="26284" y="863599"/>
                </a:lnTo>
                <a:lnTo>
                  <a:pt x="40597" y="901699"/>
                </a:lnTo>
                <a:lnTo>
                  <a:pt x="57780" y="952499"/>
                </a:lnTo>
                <a:lnTo>
                  <a:pt x="77720" y="990599"/>
                </a:lnTo>
                <a:lnTo>
                  <a:pt x="100303" y="1028699"/>
                </a:lnTo>
                <a:lnTo>
                  <a:pt x="125415" y="1066799"/>
                </a:lnTo>
                <a:lnTo>
                  <a:pt x="152944" y="1104899"/>
                </a:lnTo>
                <a:lnTo>
                  <a:pt x="182777" y="1142999"/>
                </a:lnTo>
                <a:lnTo>
                  <a:pt x="214799" y="1168399"/>
                </a:lnTo>
                <a:lnTo>
                  <a:pt x="248898" y="1193799"/>
                </a:lnTo>
                <a:lnTo>
                  <a:pt x="284960" y="1231899"/>
                </a:lnTo>
                <a:lnTo>
                  <a:pt x="322871" y="1257299"/>
                </a:lnTo>
                <a:lnTo>
                  <a:pt x="362519" y="1269999"/>
                </a:lnTo>
                <a:lnTo>
                  <a:pt x="403790" y="1295399"/>
                </a:lnTo>
                <a:lnTo>
                  <a:pt x="490748" y="1320799"/>
                </a:lnTo>
                <a:lnTo>
                  <a:pt x="582837" y="1346199"/>
                </a:lnTo>
                <a:lnTo>
                  <a:pt x="775471" y="1346199"/>
                </a:lnTo>
                <a:lnTo>
                  <a:pt x="867565" y="1320799"/>
                </a:lnTo>
                <a:lnTo>
                  <a:pt x="954527" y="1295399"/>
                </a:lnTo>
                <a:lnTo>
                  <a:pt x="995800" y="1269999"/>
                </a:lnTo>
                <a:lnTo>
                  <a:pt x="1035450" y="1257299"/>
                </a:lnTo>
                <a:lnTo>
                  <a:pt x="1073364" y="1231899"/>
                </a:lnTo>
                <a:lnTo>
                  <a:pt x="1109427" y="1193799"/>
                </a:lnTo>
                <a:lnTo>
                  <a:pt x="587293" y="1193799"/>
                </a:lnTo>
                <a:lnTo>
                  <a:pt x="543272" y="1181099"/>
                </a:lnTo>
                <a:lnTo>
                  <a:pt x="500766" y="1168399"/>
                </a:lnTo>
                <a:lnTo>
                  <a:pt x="459959" y="1142999"/>
                </a:lnTo>
                <a:lnTo>
                  <a:pt x="421034" y="1130299"/>
                </a:lnTo>
                <a:lnTo>
                  <a:pt x="384172" y="1104899"/>
                </a:lnTo>
                <a:lnTo>
                  <a:pt x="349557" y="1079499"/>
                </a:lnTo>
                <a:lnTo>
                  <a:pt x="317372" y="1041399"/>
                </a:lnTo>
                <a:lnTo>
                  <a:pt x="287798" y="1015999"/>
                </a:lnTo>
                <a:lnTo>
                  <a:pt x="261020" y="977899"/>
                </a:lnTo>
                <a:lnTo>
                  <a:pt x="237219" y="939799"/>
                </a:lnTo>
                <a:lnTo>
                  <a:pt x="216578" y="901699"/>
                </a:lnTo>
                <a:lnTo>
                  <a:pt x="199281" y="850899"/>
                </a:lnTo>
                <a:lnTo>
                  <a:pt x="185509" y="812799"/>
                </a:lnTo>
                <a:lnTo>
                  <a:pt x="175446" y="761999"/>
                </a:lnTo>
                <a:lnTo>
                  <a:pt x="169274" y="723899"/>
                </a:lnTo>
                <a:lnTo>
                  <a:pt x="167176" y="673099"/>
                </a:lnTo>
                <a:lnTo>
                  <a:pt x="169274" y="622299"/>
                </a:lnTo>
                <a:lnTo>
                  <a:pt x="175446" y="584199"/>
                </a:lnTo>
                <a:lnTo>
                  <a:pt x="185509" y="533399"/>
                </a:lnTo>
                <a:lnTo>
                  <a:pt x="199281" y="495299"/>
                </a:lnTo>
                <a:lnTo>
                  <a:pt x="216578" y="457199"/>
                </a:lnTo>
                <a:lnTo>
                  <a:pt x="237219" y="419099"/>
                </a:lnTo>
                <a:lnTo>
                  <a:pt x="261020" y="380999"/>
                </a:lnTo>
                <a:lnTo>
                  <a:pt x="287798" y="342899"/>
                </a:lnTo>
                <a:lnTo>
                  <a:pt x="317372" y="317499"/>
                </a:lnTo>
                <a:lnTo>
                  <a:pt x="349557" y="279399"/>
                </a:lnTo>
                <a:lnTo>
                  <a:pt x="384172" y="253999"/>
                </a:lnTo>
                <a:lnTo>
                  <a:pt x="421034" y="228599"/>
                </a:lnTo>
                <a:lnTo>
                  <a:pt x="459959" y="215899"/>
                </a:lnTo>
                <a:lnTo>
                  <a:pt x="500766" y="190499"/>
                </a:lnTo>
                <a:lnTo>
                  <a:pt x="543272" y="177799"/>
                </a:lnTo>
                <a:lnTo>
                  <a:pt x="587293" y="165099"/>
                </a:lnTo>
                <a:lnTo>
                  <a:pt x="1116548" y="165099"/>
                </a:lnTo>
                <a:lnTo>
                  <a:pt x="1092741" y="139699"/>
                </a:lnTo>
                <a:lnTo>
                  <a:pt x="1054645" y="114299"/>
                </a:lnTo>
                <a:lnTo>
                  <a:pt x="1014292" y="88899"/>
                </a:lnTo>
                <a:lnTo>
                  <a:pt x="971807" y="63499"/>
                </a:lnTo>
                <a:lnTo>
                  <a:pt x="927314" y="38099"/>
                </a:lnTo>
                <a:lnTo>
                  <a:pt x="832813" y="12699"/>
                </a:lnTo>
                <a:lnTo>
                  <a:pt x="783054" y="0"/>
                </a:lnTo>
                <a:close/>
              </a:path>
              <a:path w="1504950" h="1346200">
                <a:moveTo>
                  <a:pt x="1180678" y="406399"/>
                </a:moveTo>
                <a:lnTo>
                  <a:pt x="1128452" y="431799"/>
                </a:lnTo>
                <a:lnTo>
                  <a:pt x="1151020" y="482599"/>
                </a:lnTo>
                <a:lnTo>
                  <a:pt x="1168575" y="520699"/>
                </a:lnTo>
                <a:lnTo>
                  <a:pt x="1181117" y="571499"/>
                </a:lnTo>
                <a:lnTo>
                  <a:pt x="1188643" y="622299"/>
                </a:lnTo>
                <a:lnTo>
                  <a:pt x="1191152" y="673099"/>
                </a:lnTo>
                <a:lnTo>
                  <a:pt x="1189054" y="723899"/>
                </a:lnTo>
                <a:lnTo>
                  <a:pt x="1182881" y="761999"/>
                </a:lnTo>
                <a:lnTo>
                  <a:pt x="1172817" y="812799"/>
                </a:lnTo>
                <a:lnTo>
                  <a:pt x="1159044" y="850899"/>
                </a:lnTo>
                <a:lnTo>
                  <a:pt x="1141745" y="901699"/>
                </a:lnTo>
                <a:lnTo>
                  <a:pt x="1121103" y="939799"/>
                </a:lnTo>
                <a:lnTo>
                  <a:pt x="1097300" y="977899"/>
                </a:lnTo>
                <a:lnTo>
                  <a:pt x="1070520" y="1015999"/>
                </a:lnTo>
                <a:lnTo>
                  <a:pt x="1040944" y="1041399"/>
                </a:lnTo>
                <a:lnTo>
                  <a:pt x="1008757" y="1079499"/>
                </a:lnTo>
                <a:lnTo>
                  <a:pt x="974140" y="1104899"/>
                </a:lnTo>
                <a:lnTo>
                  <a:pt x="937276" y="1130299"/>
                </a:lnTo>
                <a:lnTo>
                  <a:pt x="898349" y="1142999"/>
                </a:lnTo>
                <a:lnTo>
                  <a:pt x="857540" y="1168399"/>
                </a:lnTo>
                <a:lnTo>
                  <a:pt x="815034" y="1181099"/>
                </a:lnTo>
                <a:lnTo>
                  <a:pt x="771011" y="1193799"/>
                </a:lnTo>
                <a:lnTo>
                  <a:pt x="1109427" y="1193799"/>
                </a:lnTo>
                <a:lnTo>
                  <a:pt x="1143528" y="1168399"/>
                </a:lnTo>
                <a:lnTo>
                  <a:pt x="1175552" y="1142999"/>
                </a:lnTo>
                <a:lnTo>
                  <a:pt x="1205386" y="1104899"/>
                </a:lnTo>
                <a:lnTo>
                  <a:pt x="1232916" y="1066799"/>
                </a:lnTo>
                <a:lnTo>
                  <a:pt x="1258030" y="1028699"/>
                </a:lnTo>
                <a:lnTo>
                  <a:pt x="1280615" y="990599"/>
                </a:lnTo>
                <a:lnTo>
                  <a:pt x="1300555" y="952499"/>
                </a:lnTo>
                <a:lnTo>
                  <a:pt x="1317739" y="901699"/>
                </a:lnTo>
                <a:lnTo>
                  <a:pt x="1332053" y="863599"/>
                </a:lnTo>
                <a:lnTo>
                  <a:pt x="1343383" y="812799"/>
                </a:lnTo>
                <a:lnTo>
                  <a:pt x="1351616" y="774699"/>
                </a:lnTo>
                <a:lnTo>
                  <a:pt x="1356640" y="723899"/>
                </a:lnTo>
                <a:lnTo>
                  <a:pt x="1358339" y="673099"/>
                </a:lnTo>
                <a:lnTo>
                  <a:pt x="1356999" y="622299"/>
                </a:lnTo>
                <a:lnTo>
                  <a:pt x="1352646" y="571499"/>
                </a:lnTo>
                <a:lnTo>
                  <a:pt x="1344781" y="533399"/>
                </a:lnTo>
                <a:lnTo>
                  <a:pt x="1332904" y="482599"/>
                </a:lnTo>
                <a:lnTo>
                  <a:pt x="1321979" y="457199"/>
                </a:lnTo>
                <a:lnTo>
                  <a:pt x="1295639" y="457199"/>
                </a:lnTo>
                <a:lnTo>
                  <a:pt x="1180678" y="406399"/>
                </a:lnTo>
                <a:close/>
              </a:path>
              <a:path w="1504950" h="1346200">
                <a:moveTo>
                  <a:pt x="725645" y="253999"/>
                </a:moveTo>
                <a:lnTo>
                  <a:pt x="630590" y="253999"/>
                </a:lnTo>
                <a:lnTo>
                  <a:pt x="583628" y="266699"/>
                </a:lnTo>
                <a:lnTo>
                  <a:pt x="538583" y="279399"/>
                </a:lnTo>
                <a:lnTo>
                  <a:pt x="495777" y="292099"/>
                </a:lnTo>
                <a:lnTo>
                  <a:pt x="455530" y="317499"/>
                </a:lnTo>
                <a:lnTo>
                  <a:pt x="418160" y="342899"/>
                </a:lnTo>
                <a:lnTo>
                  <a:pt x="383989" y="380999"/>
                </a:lnTo>
                <a:lnTo>
                  <a:pt x="353336" y="406399"/>
                </a:lnTo>
                <a:lnTo>
                  <a:pt x="326521" y="444499"/>
                </a:lnTo>
                <a:lnTo>
                  <a:pt x="303864" y="495299"/>
                </a:lnTo>
                <a:lnTo>
                  <a:pt x="285685" y="533399"/>
                </a:lnTo>
                <a:lnTo>
                  <a:pt x="272304" y="571499"/>
                </a:lnTo>
                <a:lnTo>
                  <a:pt x="264041" y="622299"/>
                </a:lnTo>
                <a:lnTo>
                  <a:pt x="261215" y="673099"/>
                </a:lnTo>
                <a:lnTo>
                  <a:pt x="264041" y="723899"/>
                </a:lnTo>
                <a:lnTo>
                  <a:pt x="272304" y="774699"/>
                </a:lnTo>
                <a:lnTo>
                  <a:pt x="285685" y="825499"/>
                </a:lnTo>
                <a:lnTo>
                  <a:pt x="303864" y="863599"/>
                </a:lnTo>
                <a:lnTo>
                  <a:pt x="326521" y="901699"/>
                </a:lnTo>
                <a:lnTo>
                  <a:pt x="353336" y="939799"/>
                </a:lnTo>
                <a:lnTo>
                  <a:pt x="383989" y="977899"/>
                </a:lnTo>
                <a:lnTo>
                  <a:pt x="418160" y="1003299"/>
                </a:lnTo>
                <a:lnTo>
                  <a:pt x="455530" y="1041399"/>
                </a:lnTo>
                <a:lnTo>
                  <a:pt x="495777" y="1054099"/>
                </a:lnTo>
                <a:lnTo>
                  <a:pt x="538583" y="1079499"/>
                </a:lnTo>
                <a:lnTo>
                  <a:pt x="583628" y="1092199"/>
                </a:lnTo>
                <a:lnTo>
                  <a:pt x="630590" y="1104899"/>
                </a:lnTo>
                <a:lnTo>
                  <a:pt x="727720" y="1104899"/>
                </a:lnTo>
                <a:lnTo>
                  <a:pt x="774688" y="1092199"/>
                </a:lnTo>
                <a:lnTo>
                  <a:pt x="819736" y="1079499"/>
                </a:lnTo>
                <a:lnTo>
                  <a:pt x="862544" y="1054099"/>
                </a:lnTo>
                <a:lnTo>
                  <a:pt x="902794" y="1041399"/>
                </a:lnTo>
                <a:lnTo>
                  <a:pt x="940164" y="1003299"/>
                </a:lnTo>
                <a:lnTo>
                  <a:pt x="974335" y="977899"/>
                </a:lnTo>
                <a:lnTo>
                  <a:pt x="1004987" y="939799"/>
                </a:lnTo>
                <a:lnTo>
                  <a:pt x="679152" y="939799"/>
                </a:lnTo>
                <a:lnTo>
                  <a:pt x="631669" y="927099"/>
                </a:lnTo>
                <a:lnTo>
                  <a:pt x="587196" y="914399"/>
                </a:lnTo>
                <a:lnTo>
                  <a:pt x="546421" y="901699"/>
                </a:lnTo>
                <a:lnTo>
                  <a:pt x="510033" y="876299"/>
                </a:lnTo>
                <a:lnTo>
                  <a:pt x="478717" y="838199"/>
                </a:lnTo>
                <a:lnTo>
                  <a:pt x="453164" y="800099"/>
                </a:lnTo>
                <a:lnTo>
                  <a:pt x="434059" y="761999"/>
                </a:lnTo>
                <a:lnTo>
                  <a:pt x="422092" y="723899"/>
                </a:lnTo>
                <a:lnTo>
                  <a:pt x="417950" y="673099"/>
                </a:lnTo>
                <a:lnTo>
                  <a:pt x="422092" y="622299"/>
                </a:lnTo>
                <a:lnTo>
                  <a:pt x="434059" y="584199"/>
                </a:lnTo>
                <a:lnTo>
                  <a:pt x="453164" y="546099"/>
                </a:lnTo>
                <a:lnTo>
                  <a:pt x="478717" y="507999"/>
                </a:lnTo>
                <a:lnTo>
                  <a:pt x="510033" y="482599"/>
                </a:lnTo>
                <a:lnTo>
                  <a:pt x="546421" y="444499"/>
                </a:lnTo>
                <a:lnTo>
                  <a:pt x="587196" y="431799"/>
                </a:lnTo>
                <a:lnTo>
                  <a:pt x="631669" y="419099"/>
                </a:lnTo>
                <a:lnTo>
                  <a:pt x="679152" y="406399"/>
                </a:lnTo>
                <a:lnTo>
                  <a:pt x="1003053" y="406399"/>
                </a:lnTo>
                <a:lnTo>
                  <a:pt x="970283" y="380999"/>
                </a:lnTo>
                <a:lnTo>
                  <a:pt x="934819" y="342899"/>
                </a:lnTo>
                <a:lnTo>
                  <a:pt x="896905" y="317499"/>
                </a:lnTo>
                <a:lnTo>
                  <a:pt x="856786" y="292099"/>
                </a:lnTo>
                <a:lnTo>
                  <a:pt x="814707" y="279399"/>
                </a:lnTo>
                <a:lnTo>
                  <a:pt x="725645" y="253999"/>
                </a:lnTo>
                <a:close/>
              </a:path>
              <a:path w="1504950" h="1346200">
                <a:moveTo>
                  <a:pt x="1055314" y="482599"/>
                </a:moveTo>
                <a:lnTo>
                  <a:pt x="919477" y="571499"/>
                </a:lnTo>
                <a:lnTo>
                  <a:pt x="927148" y="596899"/>
                </a:lnTo>
                <a:lnTo>
                  <a:pt x="933847" y="622299"/>
                </a:lnTo>
                <a:lnTo>
                  <a:pt x="938589" y="647699"/>
                </a:lnTo>
                <a:lnTo>
                  <a:pt x="940389" y="673099"/>
                </a:lnTo>
                <a:lnTo>
                  <a:pt x="936245" y="723899"/>
                </a:lnTo>
                <a:lnTo>
                  <a:pt x="924275" y="761999"/>
                </a:lnTo>
                <a:lnTo>
                  <a:pt x="905166" y="800099"/>
                </a:lnTo>
                <a:lnTo>
                  <a:pt x="879607" y="838199"/>
                </a:lnTo>
                <a:lnTo>
                  <a:pt x="848286" y="876299"/>
                </a:lnTo>
                <a:lnTo>
                  <a:pt x="811891" y="901699"/>
                </a:lnTo>
                <a:lnTo>
                  <a:pt x="771112" y="914399"/>
                </a:lnTo>
                <a:lnTo>
                  <a:pt x="726636" y="927099"/>
                </a:lnTo>
                <a:lnTo>
                  <a:pt x="679152" y="939799"/>
                </a:lnTo>
                <a:lnTo>
                  <a:pt x="1004987" y="939799"/>
                </a:lnTo>
                <a:lnTo>
                  <a:pt x="1031801" y="901699"/>
                </a:lnTo>
                <a:lnTo>
                  <a:pt x="1054457" y="863599"/>
                </a:lnTo>
                <a:lnTo>
                  <a:pt x="1072635" y="825499"/>
                </a:lnTo>
                <a:lnTo>
                  <a:pt x="1086015" y="774699"/>
                </a:lnTo>
                <a:lnTo>
                  <a:pt x="1094277" y="723899"/>
                </a:lnTo>
                <a:lnTo>
                  <a:pt x="1097102" y="673099"/>
                </a:lnTo>
                <a:lnTo>
                  <a:pt x="1094982" y="622299"/>
                </a:lnTo>
                <a:lnTo>
                  <a:pt x="1087965" y="571499"/>
                </a:lnTo>
                <a:lnTo>
                  <a:pt x="1075069" y="533399"/>
                </a:lnTo>
                <a:lnTo>
                  <a:pt x="1055314" y="482599"/>
                </a:lnTo>
                <a:close/>
              </a:path>
              <a:path w="1504950" h="1346200">
                <a:moveTo>
                  <a:pt x="734005" y="520699"/>
                </a:moveTo>
                <a:lnTo>
                  <a:pt x="630760" y="520699"/>
                </a:lnTo>
                <a:lnTo>
                  <a:pt x="587884" y="546099"/>
                </a:lnTo>
                <a:lnTo>
                  <a:pt x="553531" y="584199"/>
                </a:lnTo>
                <a:lnTo>
                  <a:pt x="530713" y="622299"/>
                </a:lnTo>
                <a:lnTo>
                  <a:pt x="522438" y="673099"/>
                </a:lnTo>
                <a:lnTo>
                  <a:pt x="530713" y="723899"/>
                </a:lnTo>
                <a:lnTo>
                  <a:pt x="553531" y="774699"/>
                </a:lnTo>
                <a:lnTo>
                  <a:pt x="587884" y="800099"/>
                </a:lnTo>
                <a:lnTo>
                  <a:pt x="630760" y="825499"/>
                </a:lnTo>
                <a:lnTo>
                  <a:pt x="727560" y="825499"/>
                </a:lnTo>
                <a:lnTo>
                  <a:pt x="770448" y="800099"/>
                </a:lnTo>
                <a:lnTo>
                  <a:pt x="804805" y="774699"/>
                </a:lnTo>
                <a:lnTo>
                  <a:pt x="827626" y="723899"/>
                </a:lnTo>
                <a:lnTo>
                  <a:pt x="829694" y="711199"/>
                </a:lnTo>
                <a:lnTo>
                  <a:pt x="700063" y="711199"/>
                </a:lnTo>
                <a:lnTo>
                  <a:pt x="689625" y="685799"/>
                </a:lnTo>
                <a:lnTo>
                  <a:pt x="882520" y="558799"/>
                </a:lnTo>
                <a:lnTo>
                  <a:pt x="773201" y="558799"/>
                </a:lnTo>
                <a:lnTo>
                  <a:pt x="755560" y="533399"/>
                </a:lnTo>
                <a:lnTo>
                  <a:pt x="734005" y="520699"/>
                </a:lnTo>
                <a:close/>
              </a:path>
              <a:path w="1504950" h="1346200">
                <a:moveTo>
                  <a:pt x="831482" y="634999"/>
                </a:moveTo>
                <a:lnTo>
                  <a:pt x="825427" y="634999"/>
                </a:lnTo>
                <a:lnTo>
                  <a:pt x="700063" y="711199"/>
                </a:lnTo>
                <a:lnTo>
                  <a:pt x="829694" y="711199"/>
                </a:lnTo>
                <a:lnTo>
                  <a:pt x="835901" y="673099"/>
                </a:lnTo>
                <a:lnTo>
                  <a:pt x="835737" y="660399"/>
                </a:lnTo>
                <a:lnTo>
                  <a:pt x="834592" y="647699"/>
                </a:lnTo>
                <a:lnTo>
                  <a:pt x="831482" y="634999"/>
                </a:lnTo>
                <a:close/>
              </a:path>
              <a:path w="1504950" h="1346200">
                <a:moveTo>
                  <a:pt x="1116548" y="165099"/>
                </a:moveTo>
                <a:lnTo>
                  <a:pt x="733705" y="165099"/>
                </a:lnTo>
                <a:lnTo>
                  <a:pt x="785851" y="177799"/>
                </a:lnTo>
                <a:lnTo>
                  <a:pt x="835503" y="190499"/>
                </a:lnTo>
                <a:lnTo>
                  <a:pt x="882574" y="203199"/>
                </a:lnTo>
                <a:lnTo>
                  <a:pt x="926980" y="228599"/>
                </a:lnTo>
                <a:lnTo>
                  <a:pt x="968634" y="253999"/>
                </a:lnTo>
                <a:lnTo>
                  <a:pt x="1007450" y="279399"/>
                </a:lnTo>
                <a:lnTo>
                  <a:pt x="1043343" y="317499"/>
                </a:lnTo>
                <a:lnTo>
                  <a:pt x="1076226" y="355599"/>
                </a:lnTo>
                <a:lnTo>
                  <a:pt x="1003053" y="406399"/>
                </a:lnTo>
                <a:lnTo>
                  <a:pt x="679152" y="406399"/>
                </a:lnTo>
                <a:lnTo>
                  <a:pt x="732048" y="419099"/>
                </a:lnTo>
                <a:lnTo>
                  <a:pt x="781030" y="431799"/>
                </a:lnTo>
                <a:lnTo>
                  <a:pt x="826097" y="457199"/>
                </a:lnTo>
                <a:lnTo>
                  <a:pt x="867251" y="495299"/>
                </a:lnTo>
                <a:lnTo>
                  <a:pt x="773201" y="558799"/>
                </a:lnTo>
                <a:lnTo>
                  <a:pt x="882520" y="558799"/>
                </a:lnTo>
                <a:lnTo>
                  <a:pt x="1191152" y="355599"/>
                </a:lnTo>
                <a:lnTo>
                  <a:pt x="1385493" y="355599"/>
                </a:lnTo>
                <a:lnTo>
                  <a:pt x="1425200" y="330199"/>
                </a:lnTo>
                <a:lnTo>
                  <a:pt x="1107541" y="330199"/>
                </a:lnTo>
                <a:lnTo>
                  <a:pt x="1107541" y="177799"/>
                </a:lnTo>
                <a:lnTo>
                  <a:pt x="1128452" y="177799"/>
                </a:lnTo>
                <a:lnTo>
                  <a:pt x="1116548" y="165099"/>
                </a:lnTo>
                <a:close/>
              </a:path>
              <a:path w="1504950" h="1346200">
                <a:moveTo>
                  <a:pt x="1316516" y="444499"/>
                </a:moveTo>
                <a:lnTo>
                  <a:pt x="1295639" y="457199"/>
                </a:lnTo>
                <a:lnTo>
                  <a:pt x="1321979" y="457199"/>
                </a:lnTo>
                <a:lnTo>
                  <a:pt x="1316516" y="444499"/>
                </a:lnTo>
                <a:close/>
              </a:path>
              <a:path w="1504950" h="1346200">
                <a:moveTo>
                  <a:pt x="1385493" y="355599"/>
                </a:moveTo>
                <a:lnTo>
                  <a:pt x="1191152" y="355599"/>
                </a:lnTo>
                <a:lnTo>
                  <a:pt x="1306078" y="406399"/>
                </a:lnTo>
                <a:lnTo>
                  <a:pt x="1385493" y="355599"/>
                </a:lnTo>
                <a:close/>
              </a:path>
              <a:path w="1504950" h="1346200">
                <a:moveTo>
                  <a:pt x="1347866" y="50799"/>
                </a:moveTo>
                <a:lnTo>
                  <a:pt x="1149364" y="177799"/>
                </a:lnTo>
                <a:lnTo>
                  <a:pt x="1149364" y="304799"/>
                </a:lnTo>
                <a:lnTo>
                  <a:pt x="1107541" y="330199"/>
                </a:lnTo>
                <a:lnTo>
                  <a:pt x="1425200" y="330199"/>
                </a:lnTo>
                <a:lnTo>
                  <a:pt x="1504615" y="279399"/>
                </a:lnTo>
                <a:lnTo>
                  <a:pt x="1389654" y="228599"/>
                </a:lnTo>
                <a:lnTo>
                  <a:pt x="1421004" y="203199"/>
                </a:lnTo>
                <a:lnTo>
                  <a:pt x="1405329" y="177799"/>
                </a:lnTo>
                <a:lnTo>
                  <a:pt x="1347866" y="177799"/>
                </a:lnTo>
                <a:lnTo>
                  <a:pt x="1347866" y="50799"/>
                </a:lnTo>
                <a:close/>
              </a:path>
              <a:path w="1504950" h="1346200">
                <a:moveTo>
                  <a:pt x="1389654" y="152399"/>
                </a:moveTo>
                <a:lnTo>
                  <a:pt x="1347866" y="177799"/>
                </a:lnTo>
                <a:lnTo>
                  <a:pt x="1405329" y="177799"/>
                </a:lnTo>
                <a:lnTo>
                  <a:pt x="1389654" y="152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7353" y="2107676"/>
            <a:ext cx="260350" cy="236220"/>
          </a:xfrm>
          <a:custGeom>
            <a:avLst/>
            <a:gdLst/>
            <a:ahLst/>
            <a:cxnLst/>
            <a:rect l="l" t="t" r="r" b="b"/>
            <a:pathLst>
              <a:path w="260350" h="236219">
                <a:moveTo>
                  <a:pt x="117234" y="0"/>
                </a:moveTo>
                <a:lnTo>
                  <a:pt x="71524" y="9235"/>
                </a:lnTo>
                <a:lnTo>
                  <a:pt x="34268" y="34447"/>
                </a:lnTo>
                <a:lnTo>
                  <a:pt x="9187" y="71897"/>
                </a:lnTo>
                <a:lnTo>
                  <a:pt x="0" y="117846"/>
                </a:lnTo>
                <a:lnTo>
                  <a:pt x="9187" y="163791"/>
                </a:lnTo>
                <a:lnTo>
                  <a:pt x="34268" y="201239"/>
                </a:lnTo>
                <a:lnTo>
                  <a:pt x="71524" y="226450"/>
                </a:lnTo>
                <a:lnTo>
                  <a:pt x="117234" y="235684"/>
                </a:lnTo>
                <a:lnTo>
                  <a:pt x="162947" y="226450"/>
                </a:lnTo>
                <a:lnTo>
                  <a:pt x="189488" y="208490"/>
                </a:lnTo>
                <a:lnTo>
                  <a:pt x="117234" y="208490"/>
                </a:lnTo>
                <a:lnTo>
                  <a:pt x="82881" y="201465"/>
                </a:lnTo>
                <a:lnTo>
                  <a:pt x="54784" y="182203"/>
                </a:lnTo>
                <a:lnTo>
                  <a:pt x="35818" y="153423"/>
                </a:lnTo>
                <a:lnTo>
                  <a:pt x="28857" y="117846"/>
                </a:lnTo>
                <a:lnTo>
                  <a:pt x="35818" y="83314"/>
                </a:lnTo>
                <a:lnTo>
                  <a:pt x="54784" y="55071"/>
                </a:lnTo>
                <a:lnTo>
                  <a:pt x="82881" y="36006"/>
                </a:lnTo>
                <a:lnTo>
                  <a:pt x="117234" y="29008"/>
                </a:lnTo>
                <a:lnTo>
                  <a:pt x="192577" y="29008"/>
                </a:lnTo>
                <a:lnTo>
                  <a:pt x="178616" y="17591"/>
                </a:lnTo>
                <a:lnTo>
                  <a:pt x="160072" y="7932"/>
                </a:lnTo>
                <a:lnTo>
                  <a:pt x="139498" y="2011"/>
                </a:lnTo>
                <a:lnTo>
                  <a:pt x="117234" y="0"/>
                </a:lnTo>
                <a:close/>
              </a:path>
              <a:path w="260350" h="236219">
                <a:moveTo>
                  <a:pt x="203807" y="70707"/>
                </a:moveTo>
                <a:lnTo>
                  <a:pt x="194792" y="76147"/>
                </a:lnTo>
                <a:lnTo>
                  <a:pt x="199526" y="85976"/>
                </a:lnTo>
                <a:lnTo>
                  <a:pt x="202909" y="96315"/>
                </a:lnTo>
                <a:lnTo>
                  <a:pt x="204938" y="106994"/>
                </a:lnTo>
                <a:lnTo>
                  <a:pt x="205615" y="117846"/>
                </a:lnTo>
                <a:lnTo>
                  <a:pt x="198654" y="153423"/>
                </a:lnTo>
                <a:lnTo>
                  <a:pt x="179686" y="182203"/>
                </a:lnTo>
                <a:lnTo>
                  <a:pt x="151588" y="201465"/>
                </a:lnTo>
                <a:lnTo>
                  <a:pt x="117234" y="208490"/>
                </a:lnTo>
                <a:lnTo>
                  <a:pt x="189488" y="208490"/>
                </a:lnTo>
                <a:lnTo>
                  <a:pt x="200204" y="201239"/>
                </a:lnTo>
                <a:lnTo>
                  <a:pt x="225287" y="163791"/>
                </a:lnTo>
                <a:lnTo>
                  <a:pt x="234475" y="117846"/>
                </a:lnTo>
                <a:lnTo>
                  <a:pt x="234183" y="109432"/>
                </a:lnTo>
                <a:lnTo>
                  <a:pt x="234074" y="106994"/>
                </a:lnTo>
                <a:lnTo>
                  <a:pt x="232894" y="97220"/>
                </a:lnTo>
                <a:lnTo>
                  <a:pt x="230666" y="87504"/>
                </a:lnTo>
                <a:lnTo>
                  <a:pt x="227902" y="79769"/>
                </a:lnTo>
                <a:lnTo>
                  <a:pt x="223652" y="79769"/>
                </a:lnTo>
                <a:lnTo>
                  <a:pt x="203807" y="70707"/>
                </a:lnTo>
                <a:close/>
              </a:path>
              <a:path w="260350" h="236219">
                <a:moveTo>
                  <a:pt x="117234" y="45327"/>
                </a:moveTo>
                <a:lnTo>
                  <a:pt x="89223" y="51049"/>
                </a:lnTo>
                <a:lnTo>
                  <a:pt x="66283" y="66628"/>
                </a:lnTo>
                <a:lnTo>
                  <a:pt x="50783" y="89687"/>
                </a:lnTo>
                <a:lnTo>
                  <a:pt x="45090" y="117846"/>
                </a:lnTo>
                <a:lnTo>
                  <a:pt x="50783" y="147048"/>
                </a:lnTo>
                <a:lnTo>
                  <a:pt x="66283" y="170644"/>
                </a:lnTo>
                <a:lnTo>
                  <a:pt x="89223" y="186423"/>
                </a:lnTo>
                <a:lnTo>
                  <a:pt x="117234" y="192174"/>
                </a:lnTo>
                <a:lnTo>
                  <a:pt x="145248" y="186423"/>
                </a:lnTo>
                <a:lnTo>
                  <a:pt x="168188" y="170644"/>
                </a:lnTo>
                <a:lnTo>
                  <a:pt x="173100" y="163167"/>
                </a:lnTo>
                <a:lnTo>
                  <a:pt x="117234" y="163167"/>
                </a:lnTo>
                <a:lnTo>
                  <a:pt x="99537" y="159654"/>
                </a:lnTo>
                <a:lnTo>
                  <a:pt x="85221" y="150024"/>
                </a:lnTo>
                <a:lnTo>
                  <a:pt x="75640" y="135634"/>
                </a:lnTo>
                <a:lnTo>
                  <a:pt x="72146" y="117846"/>
                </a:lnTo>
                <a:lnTo>
                  <a:pt x="75640" y="100820"/>
                </a:lnTo>
                <a:lnTo>
                  <a:pt x="85221" y="86343"/>
                </a:lnTo>
                <a:lnTo>
                  <a:pt x="99537" y="76286"/>
                </a:lnTo>
                <a:lnTo>
                  <a:pt x="117234" y="72518"/>
                </a:lnTo>
                <a:lnTo>
                  <a:pt x="173146" y="72518"/>
                </a:lnTo>
                <a:lnTo>
                  <a:pt x="161367" y="61385"/>
                </a:lnTo>
                <a:lnTo>
                  <a:pt x="147897" y="52803"/>
                </a:lnTo>
                <a:lnTo>
                  <a:pt x="133074" y="47281"/>
                </a:lnTo>
                <a:lnTo>
                  <a:pt x="117234" y="45327"/>
                </a:lnTo>
                <a:close/>
              </a:path>
              <a:path w="260350" h="236219">
                <a:moveTo>
                  <a:pt x="182167" y="85208"/>
                </a:moveTo>
                <a:lnTo>
                  <a:pt x="158719" y="99716"/>
                </a:lnTo>
                <a:lnTo>
                  <a:pt x="160521" y="105149"/>
                </a:lnTo>
                <a:lnTo>
                  <a:pt x="162329" y="112406"/>
                </a:lnTo>
                <a:lnTo>
                  <a:pt x="162329" y="117846"/>
                </a:lnTo>
                <a:lnTo>
                  <a:pt x="158833" y="135634"/>
                </a:lnTo>
                <a:lnTo>
                  <a:pt x="149250" y="150024"/>
                </a:lnTo>
                <a:lnTo>
                  <a:pt x="134932" y="159654"/>
                </a:lnTo>
                <a:lnTo>
                  <a:pt x="117234" y="163167"/>
                </a:lnTo>
                <a:lnTo>
                  <a:pt x="173100" y="163167"/>
                </a:lnTo>
                <a:lnTo>
                  <a:pt x="183688" y="147048"/>
                </a:lnTo>
                <a:lnTo>
                  <a:pt x="189380" y="117846"/>
                </a:lnTo>
                <a:lnTo>
                  <a:pt x="189014" y="109432"/>
                </a:lnTo>
                <a:lnTo>
                  <a:pt x="187795" y="100820"/>
                </a:lnTo>
                <a:lnTo>
                  <a:pt x="185577" y="92604"/>
                </a:lnTo>
                <a:lnTo>
                  <a:pt x="182167" y="85208"/>
                </a:lnTo>
                <a:close/>
              </a:path>
              <a:path w="260350" h="236219">
                <a:moveTo>
                  <a:pt x="124448" y="90648"/>
                </a:moveTo>
                <a:lnTo>
                  <a:pt x="117234" y="90648"/>
                </a:lnTo>
                <a:lnTo>
                  <a:pt x="106921" y="92857"/>
                </a:lnTo>
                <a:lnTo>
                  <a:pt x="98298" y="98806"/>
                </a:lnTo>
                <a:lnTo>
                  <a:pt x="92380" y="107476"/>
                </a:lnTo>
                <a:lnTo>
                  <a:pt x="90182" y="117846"/>
                </a:lnTo>
                <a:lnTo>
                  <a:pt x="92380" y="128976"/>
                </a:lnTo>
                <a:lnTo>
                  <a:pt x="98298" y="137558"/>
                </a:lnTo>
                <a:lnTo>
                  <a:pt x="106921" y="143082"/>
                </a:lnTo>
                <a:lnTo>
                  <a:pt x="117234" y="145037"/>
                </a:lnTo>
                <a:lnTo>
                  <a:pt x="127551" y="143082"/>
                </a:lnTo>
                <a:lnTo>
                  <a:pt x="136175" y="137558"/>
                </a:lnTo>
                <a:lnTo>
                  <a:pt x="142094" y="128976"/>
                </a:lnTo>
                <a:lnTo>
                  <a:pt x="142860" y="125096"/>
                </a:lnTo>
                <a:lnTo>
                  <a:pt x="120844" y="125096"/>
                </a:lnTo>
                <a:lnTo>
                  <a:pt x="119042" y="119657"/>
                </a:lnTo>
                <a:lnTo>
                  <a:pt x="152559" y="97899"/>
                </a:lnTo>
                <a:lnTo>
                  <a:pt x="133469" y="97899"/>
                </a:lnTo>
                <a:lnTo>
                  <a:pt x="129859" y="92459"/>
                </a:lnTo>
                <a:lnTo>
                  <a:pt x="124448" y="90648"/>
                </a:lnTo>
                <a:close/>
              </a:path>
              <a:path w="260350" h="236219">
                <a:moveTo>
                  <a:pt x="142484" y="110589"/>
                </a:moveTo>
                <a:lnTo>
                  <a:pt x="120844" y="125096"/>
                </a:lnTo>
                <a:lnTo>
                  <a:pt x="142860" y="125096"/>
                </a:lnTo>
                <a:lnTo>
                  <a:pt x="144292" y="117846"/>
                </a:lnTo>
                <a:lnTo>
                  <a:pt x="144292" y="112406"/>
                </a:lnTo>
                <a:lnTo>
                  <a:pt x="142484" y="110589"/>
                </a:lnTo>
                <a:close/>
              </a:path>
              <a:path w="260350" h="236219">
                <a:moveTo>
                  <a:pt x="192577" y="29008"/>
                </a:moveTo>
                <a:lnTo>
                  <a:pt x="117234" y="29008"/>
                </a:lnTo>
                <a:lnTo>
                  <a:pt x="137836" y="31331"/>
                </a:lnTo>
                <a:lnTo>
                  <a:pt x="156240" y="38073"/>
                </a:lnTo>
                <a:lnTo>
                  <a:pt x="172276" y="48895"/>
                </a:lnTo>
                <a:lnTo>
                  <a:pt x="185777" y="63456"/>
                </a:lnTo>
                <a:lnTo>
                  <a:pt x="173146" y="72518"/>
                </a:lnTo>
                <a:lnTo>
                  <a:pt x="117234" y="72518"/>
                </a:lnTo>
                <a:lnTo>
                  <a:pt x="126365" y="73510"/>
                </a:lnTo>
                <a:lnTo>
                  <a:pt x="134820" y="76371"/>
                </a:lnTo>
                <a:lnTo>
                  <a:pt x="142600" y="80933"/>
                </a:lnTo>
                <a:lnTo>
                  <a:pt x="149704" y="87026"/>
                </a:lnTo>
                <a:lnTo>
                  <a:pt x="133469" y="97899"/>
                </a:lnTo>
                <a:lnTo>
                  <a:pt x="152559" y="97899"/>
                </a:lnTo>
                <a:lnTo>
                  <a:pt x="205615" y="63456"/>
                </a:lnTo>
                <a:lnTo>
                  <a:pt x="238630" y="63456"/>
                </a:lnTo>
                <a:lnTo>
                  <a:pt x="246539" y="58017"/>
                </a:lnTo>
                <a:lnTo>
                  <a:pt x="191182" y="58017"/>
                </a:lnTo>
                <a:lnTo>
                  <a:pt x="191182" y="32637"/>
                </a:lnTo>
                <a:lnTo>
                  <a:pt x="194792" y="30819"/>
                </a:lnTo>
                <a:lnTo>
                  <a:pt x="192577" y="29008"/>
                </a:lnTo>
                <a:close/>
              </a:path>
              <a:path w="260350" h="236219">
                <a:moveTo>
                  <a:pt x="227255" y="77958"/>
                </a:moveTo>
                <a:lnTo>
                  <a:pt x="223652" y="79769"/>
                </a:lnTo>
                <a:lnTo>
                  <a:pt x="227902" y="79769"/>
                </a:lnTo>
                <a:lnTo>
                  <a:pt x="227255" y="77958"/>
                </a:lnTo>
                <a:close/>
              </a:path>
              <a:path w="260350" h="236219">
                <a:moveTo>
                  <a:pt x="238630" y="63456"/>
                </a:moveTo>
                <a:lnTo>
                  <a:pt x="205615" y="63456"/>
                </a:lnTo>
                <a:lnTo>
                  <a:pt x="225453" y="72518"/>
                </a:lnTo>
                <a:lnTo>
                  <a:pt x="238630" y="63456"/>
                </a:lnTo>
                <a:close/>
              </a:path>
              <a:path w="260350" h="236219">
                <a:moveTo>
                  <a:pt x="232667" y="9067"/>
                </a:moveTo>
                <a:lnTo>
                  <a:pt x="198402" y="30819"/>
                </a:lnTo>
                <a:lnTo>
                  <a:pt x="198402" y="54389"/>
                </a:lnTo>
                <a:lnTo>
                  <a:pt x="191182" y="58017"/>
                </a:lnTo>
                <a:lnTo>
                  <a:pt x="246539" y="58017"/>
                </a:lnTo>
                <a:lnTo>
                  <a:pt x="259725" y="48949"/>
                </a:lnTo>
                <a:lnTo>
                  <a:pt x="239880" y="39887"/>
                </a:lnTo>
                <a:lnTo>
                  <a:pt x="245292" y="36259"/>
                </a:lnTo>
                <a:lnTo>
                  <a:pt x="242043" y="30819"/>
                </a:lnTo>
                <a:lnTo>
                  <a:pt x="232667" y="30819"/>
                </a:lnTo>
                <a:lnTo>
                  <a:pt x="232667" y="9067"/>
                </a:lnTo>
                <a:close/>
              </a:path>
              <a:path w="260350" h="236219">
                <a:moveTo>
                  <a:pt x="239880" y="27197"/>
                </a:moveTo>
                <a:lnTo>
                  <a:pt x="232667" y="30819"/>
                </a:lnTo>
                <a:lnTo>
                  <a:pt x="242043" y="30819"/>
                </a:lnTo>
                <a:lnTo>
                  <a:pt x="239880" y="27197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7353" y="3558524"/>
            <a:ext cx="260350" cy="236220"/>
          </a:xfrm>
          <a:custGeom>
            <a:avLst/>
            <a:gdLst/>
            <a:ahLst/>
            <a:cxnLst/>
            <a:rect l="l" t="t" r="r" b="b"/>
            <a:pathLst>
              <a:path w="260350" h="236220">
                <a:moveTo>
                  <a:pt x="117234" y="0"/>
                </a:moveTo>
                <a:lnTo>
                  <a:pt x="71524" y="9235"/>
                </a:lnTo>
                <a:lnTo>
                  <a:pt x="34268" y="34447"/>
                </a:lnTo>
                <a:lnTo>
                  <a:pt x="9187" y="71897"/>
                </a:lnTo>
                <a:lnTo>
                  <a:pt x="0" y="117846"/>
                </a:lnTo>
                <a:lnTo>
                  <a:pt x="9187" y="163791"/>
                </a:lnTo>
                <a:lnTo>
                  <a:pt x="34268" y="201239"/>
                </a:lnTo>
                <a:lnTo>
                  <a:pt x="71524" y="226450"/>
                </a:lnTo>
                <a:lnTo>
                  <a:pt x="117234" y="235684"/>
                </a:lnTo>
                <a:lnTo>
                  <a:pt x="162947" y="226450"/>
                </a:lnTo>
                <a:lnTo>
                  <a:pt x="189488" y="208490"/>
                </a:lnTo>
                <a:lnTo>
                  <a:pt x="117234" y="208490"/>
                </a:lnTo>
                <a:lnTo>
                  <a:pt x="82881" y="201465"/>
                </a:lnTo>
                <a:lnTo>
                  <a:pt x="54784" y="182203"/>
                </a:lnTo>
                <a:lnTo>
                  <a:pt x="35818" y="153423"/>
                </a:lnTo>
                <a:lnTo>
                  <a:pt x="28857" y="117846"/>
                </a:lnTo>
                <a:lnTo>
                  <a:pt x="35818" y="83314"/>
                </a:lnTo>
                <a:lnTo>
                  <a:pt x="54784" y="55071"/>
                </a:lnTo>
                <a:lnTo>
                  <a:pt x="82881" y="36006"/>
                </a:lnTo>
                <a:lnTo>
                  <a:pt x="117234" y="29008"/>
                </a:lnTo>
                <a:lnTo>
                  <a:pt x="192577" y="29008"/>
                </a:lnTo>
                <a:lnTo>
                  <a:pt x="178616" y="17591"/>
                </a:lnTo>
                <a:lnTo>
                  <a:pt x="160072" y="7932"/>
                </a:lnTo>
                <a:lnTo>
                  <a:pt x="139498" y="2011"/>
                </a:lnTo>
                <a:lnTo>
                  <a:pt x="117234" y="0"/>
                </a:lnTo>
                <a:close/>
              </a:path>
              <a:path w="260350" h="236220">
                <a:moveTo>
                  <a:pt x="203807" y="70707"/>
                </a:moveTo>
                <a:lnTo>
                  <a:pt x="194792" y="76147"/>
                </a:lnTo>
                <a:lnTo>
                  <a:pt x="199526" y="85976"/>
                </a:lnTo>
                <a:lnTo>
                  <a:pt x="202909" y="96315"/>
                </a:lnTo>
                <a:lnTo>
                  <a:pt x="204938" y="106994"/>
                </a:lnTo>
                <a:lnTo>
                  <a:pt x="205615" y="117846"/>
                </a:lnTo>
                <a:lnTo>
                  <a:pt x="198654" y="153423"/>
                </a:lnTo>
                <a:lnTo>
                  <a:pt x="179686" y="182203"/>
                </a:lnTo>
                <a:lnTo>
                  <a:pt x="151588" y="201465"/>
                </a:lnTo>
                <a:lnTo>
                  <a:pt x="117234" y="208490"/>
                </a:lnTo>
                <a:lnTo>
                  <a:pt x="189488" y="208490"/>
                </a:lnTo>
                <a:lnTo>
                  <a:pt x="200204" y="201239"/>
                </a:lnTo>
                <a:lnTo>
                  <a:pt x="225287" y="163791"/>
                </a:lnTo>
                <a:lnTo>
                  <a:pt x="234475" y="117846"/>
                </a:lnTo>
                <a:lnTo>
                  <a:pt x="234183" y="109432"/>
                </a:lnTo>
                <a:lnTo>
                  <a:pt x="234074" y="106994"/>
                </a:lnTo>
                <a:lnTo>
                  <a:pt x="232894" y="97220"/>
                </a:lnTo>
                <a:lnTo>
                  <a:pt x="230666" y="87504"/>
                </a:lnTo>
                <a:lnTo>
                  <a:pt x="227902" y="79769"/>
                </a:lnTo>
                <a:lnTo>
                  <a:pt x="223652" y="79769"/>
                </a:lnTo>
                <a:lnTo>
                  <a:pt x="203807" y="70707"/>
                </a:lnTo>
                <a:close/>
              </a:path>
              <a:path w="260350" h="236220">
                <a:moveTo>
                  <a:pt x="117234" y="45327"/>
                </a:moveTo>
                <a:lnTo>
                  <a:pt x="89223" y="51049"/>
                </a:lnTo>
                <a:lnTo>
                  <a:pt x="66283" y="66628"/>
                </a:lnTo>
                <a:lnTo>
                  <a:pt x="50783" y="89687"/>
                </a:lnTo>
                <a:lnTo>
                  <a:pt x="45090" y="117846"/>
                </a:lnTo>
                <a:lnTo>
                  <a:pt x="50783" y="147048"/>
                </a:lnTo>
                <a:lnTo>
                  <a:pt x="66283" y="170644"/>
                </a:lnTo>
                <a:lnTo>
                  <a:pt x="89223" y="186423"/>
                </a:lnTo>
                <a:lnTo>
                  <a:pt x="117234" y="192174"/>
                </a:lnTo>
                <a:lnTo>
                  <a:pt x="145248" y="186423"/>
                </a:lnTo>
                <a:lnTo>
                  <a:pt x="168188" y="170644"/>
                </a:lnTo>
                <a:lnTo>
                  <a:pt x="173100" y="163167"/>
                </a:lnTo>
                <a:lnTo>
                  <a:pt x="117234" y="163167"/>
                </a:lnTo>
                <a:lnTo>
                  <a:pt x="99537" y="159654"/>
                </a:lnTo>
                <a:lnTo>
                  <a:pt x="85221" y="150024"/>
                </a:lnTo>
                <a:lnTo>
                  <a:pt x="75640" y="135634"/>
                </a:lnTo>
                <a:lnTo>
                  <a:pt x="72146" y="117846"/>
                </a:lnTo>
                <a:lnTo>
                  <a:pt x="75640" y="100820"/>
                </a:lnTo>
                <a:lnTo>
                  <a:pt x="85221" y="86343"/>
                </a:lnTo>
                <a:lnTo>
                  <a:pt x="99537" y="76286"/>
                </a:lnTo>
                <a:lnTo>
                  <a:pt x="117234" y="72518"/>
                </a:lnTo>
                <a:lnTo>
                  <a:pt x="173146" y="72518"/>
                </a:lnTo>
                <a:lnTo>
                  <a:pt x="161367" y="61385"/>
                </a:lnTo>
                <a:lnTo>
                  <a:pt x="147897" y="52803"/>
                </a:lnTo>
                <a:lnTo>
                  <a:pt x="133074" y="47281"/>
                </a:lnTo>
                <a:lnTo>
                  <a:pt x="117234" y="45327"/>
                </a:lnTo>
                <a:close/>
              </a:path>
              <a:path w="260350" h="236220">
                <a:moveTo>
                  <a:pt x="182167" y="85208"/>
                </a:moveTo>
                <a:lnTo>
                  <a:pt x="158719" y="99716"/>
                </a:lnTo>
                <a:lnTo>
                  <a:pt x="160521" y="105149"/>
                </a:lnTo>
                <a:lnTo>
                  <a:pt x="162329" y="112406"/>
                </a:lnTo>
                <a:lnTo>
                  <a:pt x="162329" y="117846"/>
                </a:lnTo>
                <a:lnTo>
                  <a:pt x="158833" y="135634"/>
                </a:lnTo>
                <a:lnTo>
                  <a:pt x="149250" y="150024"/>
                </a:lnTo>
                <a:lnTo>
                  <a:pt x="134932" y="159654"/>
                </a:lnTo>
                <a:lnTo>
                  <a:pt x="117234" y="163167"/>
                </a:lnTo>
                <a:lnTo>
                  <a:pt x="173100" y="163167"/>
                </a:lnTo>
                <a:lnTo>
                  <a:pt x="183688" y="147048"/>
                </a:lnTo>
                <a:lnTo>
                  <a:pt x="189380" y="117846"/>
                </a:lnTo>
                <a:lnTo>
                  <a:pt x="189014" y="109432"/>
                </a:lnTo>
                <a:lnTo>
                  <a:pt x="187795" y="100820"/>
                </a:lnTo>
                <a:lnTo>
                  <a:pt x="185577" y="92604"/>
                </a:lnTo>
                <a:lnTo>
                  <a:pt x="182167" y="85208"/>
                </a:lnTo>
                <a:close/>
              </a:path>
              <a:path w="260350" h="236220">
                <a:moveTo>
                  <a:pt x="124448" y="90648"/>
                </a:moveTo>
                <a:lnTo>
                  <a:pt x="117234" y="90648"/>
                </a:lnTo>
                <a:lnTo>
                  <a:pt x="106921" y="92857"/>
                </a:lnTo>
                <a:lnTo>
                  <a:pt x="98298" y="98806"/>
                </a:lnTo>
                <a:lnTo>
                  <a:pt x="92380" y="107476"/>
                </a:lnTo>
                <a:lnTo>
                  <a:pt x="90182" y="117846"/>
                </a:lnTo>
                <a:lnTo>
                  <a:pt x="92380" y="128976"/>
                </a:lnTo>
                <a:lnTo>
                  <a:pt x="98298" y="137558"/>
                </a:lnTo>
                <a:lnTo>
                  <a:pt x="106921" y="143082"/>
                </a:lnTo>
                <a:lnTo>
                  <a:pt x="117234" y="145037"/>
                </a:lnTo>
                <a:lnTo>
                  <a:pt x="127551" y="143082"/>
                </a:lnTo>
                <a:lnTo>
                  <a:pt x="136175" y="137558"/>
                </a:lnTo>
                <a:lnTo>
                  <a:pt x="142094" y="128976"/>
                </a:lnTo>
                <a:lnTo>
                  <a:pt x="142860" y="125096"/>
                </a:lnTo>
                <a:lnTo>
                  <a:pt x="120844" y="125096"/>
                </a:lnTo>
                <a:lnTo>
                  <a:pt x="119042" y="119657"/>
                </a:lnTo>
                <a:lnTo>
                  <a:pt x="152559" y="97899"/>
                </a:lnTo>
                <a:lnTo>
                  <a:pt x="133469" y="97899"/>
                </a:lnTo>
                <a:lnTo>
                  <a:pt x="129859" y="92459"/>
                </a:lnTo>
                <a:lnTo>
                  <a:pt x="124448" y="90648"/>
                </a:lnTo>
                <a:close/>
              </a:path>
              <a:path w="260350" h="236220">
                <a:moveTo>
                  <a:pt x="142484" y="110589"/>
                </a:moveTo>
                <a:lnTo>
                  <a:pt x="120844" y="125096"/>
                </a:lnTo>
                <a:lnTo>
                  <a:pt x="142860" y="125096"/>
                </a:lnTo>
                <a:lnTo>
                  <a:pt x="144292" y="117846"/>
                </a:lnTo>
                <a:lnTo>
                  <a:pt x="144292" y="112406"/>
                </a:lnTo>
                <a:lnTo>
                  <a:pt x="142484" y="110589"/>
                </a:lnTo>
                <a:close/>
              </a:path>
              <a:path w="260350" h="236220">
                <a:moveTo>
                  <a:pt x="192577" y="29008"/>
                </a:moveTo>
                <a:lnTo>
                  <a:pt x="117234" y="29008"/>
                </a:lnTo>
                <a:lnTo>
                  <a:pt x="137836" y="31331"/>
                </a:lnTo>
                <a:lnTo>
                  <a:pt x="156240" y="38073"/>
                </a:lnTo>
                <a:lnTo>
                  <a:pt x="172276" y="48895"/>
                </a:lnTo>
                <a:lnTo>
                  <a:pt x="185777" y="63456"/>
                </a:lnTo>
                <a:lnTo>
                  <a:pt x="173146" y="72518"/>
                </a:lnTo>
                <a:lnTo>
                  <a:pt x="117234" y="72518"/>
                </a:lnTo>
                <a:lnTo>
                  <a:pt x="126365" y="73510"/>
                </a:lnTo>
                <a:lnTo>
                  <a:pt x="134820" y="76371"/>
                </a:lnTo>
                <a:lnTo>
                  <a:pt x="142600" y="80933"/>
                </a:lnTo>
                <a:lnTo>
                  <a:pt x="149704" y="87026"/>
                </a:lnTo>
                <a:lnTo>
                  <a:pt x="133469" y="97899"/>
                </a:lnTo>
                <a:lnTo>
                  <a:pt x="152559" y="97899"/>
                </a:lnTo>
                <a:lnTo>
                  <a:pt x="205615" y="63456"/>
                </a:lnTo>
                <a:lnTo>
                  <a:pt x="238630" y="63456"/>
                </a:lnTo>
                <a:lnTo>
                  <a:pt x="246539" y="58017"/>
                </a:lnTo>
                <a:lnTo>
                  <a:pt x="191182" y="58017"/>
                </a:lnTo>
                <a:lnTo>
                  <a:pt x="191182" y="32637"/>
                </a:lnTo>
                <a:lnTo>
                  <a:pt x="194792" y="30819"/>
                </a:lnTo>
                <a:lnTo>
                  <a:pt x="192577" y="29008"/>
                </a:lnTo>
                <a:close/>
              </a:path>
              <a:path w="260350" h="236220">
                <a:moveTo>
                  <a:pt x="227255" y="77958"/>
                </a:moveTo>
                <a:lnTo>
                  <a:pt x="223652" y="79769"/>
                </a:lnTo>
                <a:lnTo>
                  <a:pt x="227902" y="79769"/>
                </a:lnTo>
                <a:lnTo>
                  <a:pt x="227255" y="77958"/>
                </a:lnTo>
                <a:close/>
              </a:path>
              <a:path w="260350" h="236220">
                <a:moveTo>
                  <a:pt x="238630" y="63456"/>
                </a:moveTo>
                <a:lnTo>
                  <a:pt x="205615" y="63456"/>
                </a:lnTo>
                <a:lnTo>
                  <a:pt x="225453" y="72518"/>
                </a:lnTo>
                <a:lnTo>
                  <a:pt x="238630" y="63456"/>
                </a:lnTo>
                <a:close/>
              </a:path>
              <a:path w="260350" h="236220">
                <a:moveTo>
                  <a:pt x="232667" y="9067"/>
                </a:moveTo>
                <a:lnTo>
                  <a:pt x="198402" y="30819"/>
                </a:lnTo>
                <a:lnTo>
                  <a:pt x="198402" y="54389"/>
                </a:lnTo>
                <a:lnTo>
                  <a:pt x="191182" y="58017"/>
                </a:lnTo>
                <a:lnTo>
                  <a:pt x="246539" y="58017"/>
                </a:lnTo>
                <a:lnTo>
                  <a:pt x="259725" y="48949"/>
                </a:lnTo>
                <a:lnTo>
                  <a:pt x="239880" y="39887"/>
                </a:lnTo>
                <a:lnTo>
                  <a:pt x="245292" y="36259"/>
                </a:lnTo>
                <a:lnTo>
                  <a:pt x="242043" y="30819"/>
                </a:lnTo>
                <a:lnTo>
                  <a:pt x="232667" y="30819"/>
                </a:lnTo>
                <a:lnTo>
                  <a:pt x="232667" y="9067"/>
                </a:lnTo>
                <a:close/>
              </a:path>
              <a:path w="260350" h="236220">
                <a:moveTo>
                  <a:pt x="239880" y="27197"/>
                </a:moveTo>
                <a:lnTo>
                  <a:pt x="232667" y="30819"/>
                </a:lnTo>
                <a:lnTo>
                  <a:pt x="242043" y="30819"/>
                </a:lnTo>
                <a:lnTo>
                  <a:pt x="239880" y="27197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7353" y="4776200"/>
            <a:ext cx="260350" cy="236220"/>
          </a:xfrm>
          <a:custGeom>
            <a:avLst/>
            <a:gdLst/>
            <a:ahLst/>
            <a:cxnLst/>
            <a:rect l="l" t="t" r="r" b="b"/>
            <a:pathLst>
              <a:path w="260350" h="236220">
                <a:moveTo>
                  <a:pt x="117234" y="0"/>
                </a:moveTo>
                <a:lnTo>
                  <a:pt x="71524" y="9235"/>
                </a:lnTo>
                <a:lnTo>
                  <a:pt x="34268" y="34447"/>
                </a:lnTo>
                <a:lnTo>
                  <a:pt x="9187" y="71897"/>
                </a:lnTo>
                <a:lnTo>
                  <a:pt x="0" y="117846"/>
                </a:lnTo>
                <a:lnTo>
                  <a:pt x="9187" y="163791"/>
                </a:lnTo>
                <a:lnTo>
                  <a:pt x="34268" y="201239"/>
                </a:lnTo>
                <a:lnTo>
                  <a:pt x="71524" y="226450"/>
                </a:lnTo>
                <a:lnTo>
                  <a:pt x="117234" y="235684"/>
                </a:lnTo>
                <a:lnTo>
                  <a:pt x="162947" y="226450"/>
                </a:lnTo>
                <a:lnTo>
                  <a:pt x="189488" y="208490"/>
                </a:lnTo>
                <a:lnTo>
                  <a:pt x="117234" y="208490"/>
                </a:lnTo>
                <a:lnTo>
                  <a:pt x="82881" y="201465"/>
                </a:lnTo>
                <a:lnTo>
                  <a:pt x="54784" y="182203"/>
                </a:lnTo>
                <a:lnTo>
                  <a:pt x="35818" y="153423"/>
                </a:lnTo>
                <a:lnTo>
                  <a:pt x="28857" y="117846"/>
                </a:lnTo>
                <a:lnTo>
                  <a:pt x="35818" y="83314"/>
                </a:lnTo>
                <a:lnTo>
                  <a:pt x="54784" y="55071"/>
                </a:lnTo>
                <a:lnTo>
                  <a:pt x="82881" y="36006"/>
                </a:lnTo>
                <a:lnTo>
                  <a:pt x="117234" y="29008"/>
                </a:lnTo>
                <a:lnTo>
                  <a:pt x="192577" y="29008"/>
                </a:lnTo>
                <a:lnTo>
                  <a:pt x="178616" y="17591"/>
                </a:lnTo>
                <a:lnTo>
                  <a:pt x="160072" y="7932"/>
                </a:lnTo>
                <a:lnTo>
                  <a:pt x="139498" y="2011"/>
                </a:lnTo>
                <a:lnTo>
                  <a:pt x="117234" y="0"/>
                </a:lnTo>
                <a:close/>
              </a:path>
              <a:path w="260350" h="236220">
                <a:moveTo>
                  <a:pt x="203807" y="70707"/>
                </a:moveTo>
                <a:lnTo>
                  <a:pt x="194792" y="76147"/>
                </a:lnTo>
                <a:lnTo>
                  <a:pt x="199526" y="85976"/>
                </a:lnTo>
                <a:lnTo>
                  <a:pt x="202909" y="96315"/>
                </a:lnTo>
                <a:lnTo>
                  <a:pt x="204938" y="106994"/>
                </a:lnTo>
                <a:lnTo>
                  <a:pt x="205615" y="117846"/>
                </a:lnTo>
                <a:lnTo>
                  <a:pt x="198654" y="153423"/>
                </a:lnTo>
                <a:lnTo>
                  <a:pt x="179686" y="182203"/>
                </a:lnTo>
                <a:lnTo>
                  <a:pt x="151588" y="201465"/>
                </a:lnTo>
                <a:lnTo>
                  <a:pt x="117234" y="208490"/>
                </a:lnTo>
                <a:lnTo>
                  <a:pt x="189488" y="208490"/>
                </a:lnTo>
                <a:lnTo>
                  <a:pt x="200204" y="201239"/>
                </a:lnTo>
                <a:lnTo>
                  <a:pt x="225287" y="163791"/>
                </a:lnTo>
                <a:lnTo>
                  <a:pt x="234475" y="117846"/>
                </a:lnTo>
                <a:lnTo>
                  <a:pt x="234183" y="109432"/>
                </a:lnTo>
                <a:lnTo>
                  <a:pt x="234074" y="106994"/>
                </a:lnTo>
                <a:lnTo>
                  <a:pt x="232894" y="97220"/>
                </a:lnTo>
                <a:lnTo>
                  <a:pt x="230666" y="87504"/>
                </a:lnTo>
                <a:lnTo>
                  <a:pt x="227902" y="79769"/>
                </a:lnTo>
                <a:lnTo>
                  <a:pt x="223652" y="79769"/>
                </a:lnTo>
                <a:lnTo>
                  <a:pt x="203807" y="70707"/>
                </a:lnTo>
                <a:close/>
              </a:path>
              <a:path w="260350" h="236220">
                <a:moveTo>
                  <a:pt x="117234" y="45327"/>
                </a:moveTo>
                <a:lnTo>
                  <a:pt x="89223" y="51049"/>
                </a:lnTo>
                <a:lnTo>
                  <a:pt x="66283" y="66628"/>
                </a:lnTo>
                <a:lnTo>
                  <a:pt x="50783" y="89687"/>
                </a:lnTo>
                <a:lnTo>
                  <a:pt x="45090" y="117846"/>
                </a:lnTo>
                <a:lnTo>
                  <a:pt x="50783" y="147048"/>
                </a:lnTo>
                <a:lnTo>
                  <a:pt x="66283" y="170644"/>
                </a:lnTo>
                <a:lnTo>
                  <a:pt x="89223" y="186423"/>
                </a:lnTo>
                <a:lnTo>
                  <a:pt x="117234" y="192174"/>
                </a:lnTo>
                <a:lnTo>
                  <a:pt x="145248" y="186423"/>
                </a:lnTo>
                <a:lnTo>
                  <a:pt x="168188" y="170644"/>
                </a:lnTo>
                <a:lnTo>
                  <a:pt x="173100" y="163167"/>
                </a:lnTo>
                <a:lnTo>
                  <a:pt x="117234" y="163167"/>
                </a:lnTo>
                <a:lnTo>
                  <a:pt x="99537" y="159654"/>
                </a:lnTo>
                <a:lnTo>
                  <a:pt x="85221" y="150024"/>
                </a:lnTo>
                <a:lnTo>
                  <a:pt x="75640" y="135634"/>
                </a:lnTo>
                <a:lnTo>
                  <a:pt x="72146" y="117846"/>
                </a:lnTo>
                <a:lnTo>
                  <a:pt x="75640" y="100820"/>
                </a:lnTo>
                <a:lnTo>
                  <a:pt x="85221" y="86343"/>
                </a:lnTo>
                <a:lnTo>
                  <a:pt x="99537" y="76286"/>
                </a:lnTo>
                <a:lnTo>
                  <a:pt x="117234" y="72518"/>
                </a:lnTo>
                <a:lnTo>
                  <a:pt x="173146" y="72518"/>
                </a:lnTo>
                <a:lnTo>
                  <a:pt x="161367" y="61385"/>
                </a:lnTo>
                <a:lnTo>
                  <a:pt x="147897" y="52803"/>
                </a:lnTo>
                <a:lnTo>
                  <a:pt x="133074" y="47281"/>
                </a:lnTo>
                <a:lnTo>
                  <a:pt x="117234" y="45327"/>
                </a:lnTo>
                <a:close/>
              </a:path>
              <a:path w="260350" h="236220">
                <a:moveTo>
                  <a:pt x="182167" y="85208"/>
                </a:moveTo>
                <a:lnTo>
                  <a:pt x="158719" y="99716"/>
                </a:lnTo>
                <a:lnTo>
                  <a:pt x="160521" y="105149"/>
                </a:lnTo>
                <a:lnTo>
                  <a:pt x="162329" y="112406"/>
                </a:lnTo>
                <a:lnTo>
                  <a:pt x="162329" y="117846"/>
                </a:lnTo>
                <a:lnTo>
                  <a:pt x="158833" y="135634"/>
                </a:lnTo>
                <a:lnTo>
                  <a:pt x="149250" y="150024"/>
                </a:lnTo>
                <a:lnTo>
                  <a:pt x="134932" y="159654"/>
                </a:lnTo>
                <a:lnTo>
                  <a:pt x="117234" y="163167"/>
                </a:lnTo>
                <a:lnTo>
                  <a:pt x="173100" y="163167"/>
                </a:lnTo>
                <a:lnTo>
                  <a:pt x="183688" y="147048"/>
                </a:lnTo>
                <a:lnTo>
                  <a:pt x="189380" y="117846"/>
                </a:lnTo>
                <a:lnTo>
                  <a:pt x="189014" y="109432"/>
                </a:lnTo>
                <a:lnTo>
                  <a:pt x="187795" y="100820"/>
                </a:lnTo>
                <a:lnTo>
                  <a:pt x="185577" y="92604"/>
                </a:lnTo>
                <a:lnTo>
                  <a:pt x="182167" y="85208"/>
                </a:lnTo>
                <a:close/>
              </a:path>
              <a:path w="260350" h="236220">
                <a:moveTo>
                  <a:pt x="124448" y="90648"/>
                </a:moveTo>
                <a:lnTo>
                  <a:pt x="117234" y="90648"/>
                </a:lnTo>
                <a:lnTo>
                  <a:pt x="106921" y="92857"/>
                </a:lnTo>
                <a:lnTo>
                  <a:pt x="98298" y="98806"/>
                </a:lnTo>
                <a:lnTo>
                  <a:pt x="92380" y="107476"/>
                </a:lnTo>
                <a:lnTo>
                  <a:pt x="90182" y="117846"/>
                </a:lnTo>
                <a:lnTo>
                  <a:pt x="92380" y="128976"/>
                </a:lnTo>
                <a:lnTo>
                  <a:pt x="98298" y="137558"/>
                </a:lnTo>
                <a:lnTo>
                  <a:pt x="106921" y="143082"/>
                </a:lnTo>
                <a:lnTo>
                  <a:pt x="117234" y="145037"/>
                </a:lnTo>
                <a:lnTo>
                  <a:pt x="127551" y="143082"/>
                </a:lnTo>
                <a:lnTo>
                  <a:pt x="136175" y="137558"/>
                </a:lnTo>
                <a:lnTo>
                  <a:pt x="142094" y="128976"/>
                </a:lnTo>
                <a:lnTo>
                  <a:pt x="142860" y="125096"/>
                </a:lnTo>
                <a:lnTo>
                  <a:pt x="120844" y="125096"/>
                </a:lnTo>
                <a:lnTo>
                  <a:pt x="119042" y="119657"/>
                </a:lnTo>
                <a:lnTo>
                  <a:pt x="152559" y="97899"/>
                </a:lnTo>
                <a:lnTo>
                  <a:pt x="133469" y="97899"/>
                </a:lnTo>
                <a:lnTo>
                  <a:pt x="129859" y="92459"/>
                </a:lnTo>
                <a:lnTo>
                  <a:pt x="124448" y="90648"/>
                </a:lnTo>
                <a:close/>
              </a:path>
              <a:path w="260350" h="236220">
                <a:moveTo>
                  <a:pt x="142484" y="110589"/>
                </a:moveTo>
                <a:lnTo>
                  <a:pt x="120844" y="125096"/>
                </a:lnTo>
                <a:lnTo>
                  <a:pt x="142860" y="125096"/>
                </a:lnTo>
                <a:lnTo>
                  <a:pt x="144292" y="117846"/>
                </a:lnTo>
                <a:lnTo>
                  <a:pt x="144292" y="112406"/>
                </a:lnTo>
                <a:lnTo>
                  <a:pt x="142484" y="110589"/>
                </a:lnTo>
                <a:close/>
              </a:path>
              <a:path w="260350" h="236220">
                <a:moveTo>
                  <a:pt x="192577" y="29008"/>
                </a:moveTo>
                <a:lnTo>
                  <a:pt x="117234" y="29008"/>
                </a:lnTo>
                <a:lnTo>
                  <a:pt x="137836" y="31331"/>
                </a:lnTo>
                <a:lnTo>
                  <a:pt x="156240" y="38073"/>
                </a:lnTo>
                <a:lnTo>
                  <a:pt x="172276" y="48895"/>
                </a:lnTo>
                <a:lnTo>
                  <a:pt x="185777" y="63456"/>
                </a:lnTo>
                <a:lnTo>
                  <a:pt x="173146" y="72518"/>
                </a:lnTo>
                <a:lnTo>
                  <a:pt x="117234" y="72518"/>
                </a:lnTo>
                <a:lnTo>
                  <a:pt x="126365" y="73510"/>
                </a:lnTo>
                <a:lnTo>
                  <a:pt x="134820" y="76371"/>
                </a:lnTo>
                <a:lnTo>
                  <a:pt x="142600" y="80933"/>
                </a:lnTo>
                <a:lnTo>
                  <a:pt x="149704" y="87026"/>
                </a:lnTo>
                <a:lnTo>
                  <a:pt x="133469" y="97899"/>
                </a:lnTo>
                <a:lnTo>
                  <a:pt x="152559" y="97899"/>
                </a:lnTo>
                <a:lnTo>
                  <a:pt x="205615" y="63456"/>
                </a:lnTo>
                <a:lnTo>
                  <a:pt x="238630" y="63456"/>
                </a:lnTo>
                <a:lnTo>
                  <a:pt x="246539" y="58017"/>
                </a:lnTo>
                <a:lnTo>
                  <a:pt x="191182" y="58017"/>
                </a:lnTo>
                <a:lnTo>
                  <a:pt x="191182" y="32637"/>
                </a:lnTo>
                <a:lnTo>
                  <a:pt x="194792" y="30819"/>
                </a:lnTo>
                <a:lnTo>
                  <a:pt x="192577" y="29008"/>
                </a:lnTo>
                <a:close/>
              </a:path>
              <a:path w="260350" h="236220">
                <a:moveTo>
                  <a:pt x="227255" y="77958"/>
                </a:moveTo>
                <a:lnTo>
                  <a:pt x="223652" y="79769"/>
                </a:lnTo>
                <a:lnTo>
                  <a:pt x="227902" y="79769"/>
                </a:lnTo>
                <a:lnTo>
                  <a:pt x="227255" y="77958"/>
                </a:lnTo>
                <a:close/>
              </a:path>
              <a:path w="260350" h="236220">
                <a:moveTo>
                  <a:pt x="238630" y="63456"/>
                </a:moveTo>
                <a:lnTo>
                  <a:pt x="205615" y="63456"/>
                </a:lnTo>
                <a:lnTo>
                  <a:pt x="225453" y="72518"/>
                </a:lnTo>
                <a:lnTo>
                  <a:pt x="238630" y="63456"/>
                </a:lnTo>
                <a:close/>
              </a:path>
              <a:path w="260350" h="236220">
                <a:moveTo>
                  <a:pt x="232667" y="9067"/>
                </a:moveTo>
                <a:lnTo>
                  <a:pt x="198402" y="30819"/>
                </a:lnTo>
                <a:lnTo>
                  <a:pt x="198402" y="54389"/>
                </a:lnTo>
                <a:lnTo>
                  <a:pt x="191182" y="58017"/>
                </a:lnTo>
                <a:lnTo>
                  <a:pt x="246539" y="58017"/>
                </a:lnTo>
                <a:lnTo>
                  <a:pt x="259725" y="48949"/>
                </a:lnTo>
                <a:lnTo>
                  <a:pt x="239880" y="39887"/>
                </a:lnTo>
                <a:lnTo>
                  <a:pt x="245292" y="36259"/>
                </a:lnTo>
                <a:lnTo>
                  <a:pt x="242043" y="30819"/>
                </a:lnTo>
                <a:lnTo>
                  <a:pt x="232667" y="30819"/>
                </a:lnTo>
                <a:lnTo>
                  <a:pt x="232667" y="9067"/>
                </a:lnTo>
                <a:close/>
              </a:path>
              <a:path w="260350" h="236220">
                <a:moveTo>
                  <a:pt x="239880" y="27197"/>
                </a:moveTo>
                <a:lnTo>
                  <a:pt x="232667" y="30819"/>
                </a:lnTo>
                <a:lnTo>
                  <a:pt x="242043" y="30819"/>
                </a:lnTo>
                <a:lnTo>
                  <a:pt x="239880" y="27197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0318" y="303657"/>
            <a:ext cx="373761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25" dirty="0"/>
              <a:t>CUIDADOS</a:t>
            </a:r>
            <a:endParaRPr sz="6000"/>
          </a:p>
        </p:txBody>
      </p:sp>
      <p:sp>
        <p:nvSpPr>
          <p:cNvPr id="3" name="object 3"/>
          <p:cNvSpPr/>
          <p:nvPr/>
        </p:nvSpPr>
        <p:spPr>
          <a:xfrm>
            <a:off x="1681733" y="6540245"/>
            <a:ext cx="9358630" cy="2540"/>
          </a:xfrm>
          <a:custGeom>
            <a:avLst/>
            <a:gdLst/>
            <a:ahLst/>
            <a:cxnLst/>
            <a:rect l="l" t="t" r="r" b="b"/>
            <a:pathLst>
              <a:path w="9358630" h="2540">
                <a:moveTo>
                  <a:pt x="0" y="0"/>
                </a:moveTo>
                <a:lnTo>
                  <a:pt x="9358122" y="1930"/>
                </a:lnTo>
              </a:path>
            </a:pathLst>
          </a:custGeom>
          <a:ln w="19049">
            <a:solidFill>
              <a:srgbClr val="D0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9340" y="6337903"/>
            <a:ext cx="1083863" cy="328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7632" y="6715748"/>
            <a:ext cx="922655" cy="0"/>
          </a:xfrm>
          <a:custGeom>
            <a:avLst/>
            <a:gdLst/>
            <a:ahLst/>
            <a:cxnLst/>
            <a:rect l="l" t="t" r="r" b="b"/>
            <a:pathLst>
              <a:path w="922655">
                <a:moveTo>
                  <a:pt x="0" y="0"/>
                </a:moveTo>
                <a:lnTo>
                  <a:pt x="922377" y="0"/>
                </a:lnTo>
              </a:path>
            </a:pathLst>
          </a:custGeom>
          <a:ln w="7740">
            <a:solidFill>
              <a:srgbClr val="BB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30740" y="0"/>
            <a:ext cx="2167255" cy="2009139"/>
          </a:xfrm>
          <a:custGeom>
            <a:avLst/>
            <a:gdLst/>
            <a:ahLst/>
            <a:cxnLst/>
            <a:rect l="l" t="t" r="r" b="b"/>
            <a:pathLst>
              <a:path w="2167254" h="2009139">
                <a:moveTo>
                  <a:pt x="1557798" y="0"/>
                </a:moveTo>
                <a:lnTo>
                  <a:pt x="609329" y="0"/>
                </a:lnTo>
                <a:lnTo>
                  <a:pt x="589643" y="9352"/>
                </a:lnTo>
                <a:lnTo>
                  <a:pt x="549747" y="30376"/>
                </a:lnTo>
                <a:lnTo>
                  <a:pt x="510875" y="52959"/>
                </a:lnTo>
                <a:lnTo>
                  <a:pt x="473072" y="77059"/>
                </a:lnTo>
                <a:lnTo>
                  <a:pt x="436383" y="102632"/>
                </a:lnTo>
                <a:lnTo>
                  <a:pt x="400851" y="129635"/>
                </a:lnTo>
                <a:lnTo>
                  <a:pt x="366520" y="158026"/>
                </a:lnTo>
                <a:lnTo>
                  <a:pt x="333435" y="187762"/>
                </a:lnTo>
                <a:lnTo>
                  <a:pt x="301638" y="218799"/>
                </a:lnTo>
                <a:lnTo>
                  <a:pt x="271175" y="251094"/>
                </a:lnTo>
                <a:lnTo>
                  <a:pt x="242090" y="284604"/>
                </a:lnTo>
                <a:lnTo>
                  <a:pt x="214426" y="319288"/>
                </a:lnTo>
                <a:lnTo>
                  <a:pt x="188228" y="355100"/>
                </a:lnTo>
                <a:lnTo>
                  <a:pt x="163539" y="391999"/>
                </a:lnTo>
                <a:lnTo>
                  <a:pt x="140404" y="429941"/>
                </a:lnTo>
                <a:lnTo>
                  <a:pt x="118867" y="468884"/>
                </a:lnTo>
                <a:lnTo>
                  <a:pt x="98971" y="508784"/>
                </a:lnTo>
                <a:lnTo>
                  <a:pt x="80761" y="549598"/>
                </a:lnTo>
                <a:lnTo>
                  <a:pt x="64281" y="591284"/>
                </a:lnTo>
                <a:lnTo>
                  <a:pt x="49575" y="633797"/>
                </a:lnTo>
                <a:lnTo>
                  <a:pt x="36686" y="677097"/>
                </a:lnTo>
                <a:lnTo>
                  <a:pt x="25660" y="721138"/>
                </a:lnTo>
                <a:lnTo>
                  <a:pt x="16540" y="765879"/>
                </a:lnTo>
                <a:lnTo>
                  <a:pt x="9369" y="811276"/>
                </a:lnTo>
                <a:lnTo>
                  <a:pt x="4193" y="857287"/>
                </a:lnTo>
                <a:lnTo>
                  <a:pt x="1055" y="903868"/>
                </a:lnTo>
                <a:lnTo>
                  <a:pt x="0" y="950976"/>
                </a:lnTo>
                <a:lnTo>
                  <a:pt x="1055" y="998083"/>
                </a:lnTo>
                <a:lnTo>
                  <a:pt x="4193" y="1044664"/>
                </a:lnTo>
                <a:lnTo>
                  <a:pt x="9369" y="1090675"/>
                </a:lnTo>
                <a:lnTo>
                  <a:pt x="16540" y="1136072"/>
                </a:lnTo>
                <a:lnTo>
                  <a:pt x="25660" y="1180813"/>
                </a:lnTo>
                <a:lnTo>
                  <a:pt x="36686" y="1224854"/>
                </a:lnTo>
                <a:lnTo>
                  <a:pt x="49575" y="1268154"/>
                </a:lnTo>
                <a:lnTo>
                  <a:pt x="64281" y="1310667"/>
                </a:lnTo>
                <a:lnTo>
                  <a:pt x="80761" y="1352353"/>
                </a:lnTo>
                <a:lnTo>
                  <a:pt x="98971" y="1393167"/>
                </a:lnTo>
                <a:lnTo>
                  <a:pt x="118867" y="1433067"/>
                </a:lnTo>
                <a:lnTo>
                  <a:pt x="140404" y="1472010"/>
                </a:lnTo>
                <a:lnTo>
                  <a:pt x="163539" y="1509952"/>
                </a:lnTo>
                <a:lnTo>
                  <a:pt x="188228" y="1546851"/>
                </a:lnTo>
                <a:lnTo>
                  <a:pt x="214426" y="1582663"/>
                </a:lnTo>
                <a:lnTo>
                  <a:pt x="242090" y="1617347"/>
                </a:lnTo>
                <a:lnTo>
                  <a:pt x="271175" y="1650857"/>
                </a:lnTo>
                <a:lnTo>
                  <a:pt x="301638" y="1683152"/>
                </a:lnTo>
                <a:lnTo>
                  <a:pt x="333435" y="1714189"/>
                </a:lnTo>
                <a:lnTo>
                  <a:pt x="366520" y="1743925"/>
                </a:lnTo>
                <a:lnTo>
                  <a:pt x="400851" y="1772316"/>
                </a:lnTo>
                <a:lnTo>
                  <a:pt x="436383" y="1799319"/>
                </a:lnTo>
                <a:lnTo>
                  <a:pt x="473072" y="1824892"/>
                </a:lnTo>
                <a:lnTo>
                  <a:pt x="510875" y="1848992"/>
                </a:lnTo>
                <a:lnTo>
                  <a:pt x="549747" y="1871575"/>
                </a:lnTo>
                <a:lnTo>
                  <a:pt x="589643" y="1892599"/>
                </a:lnTo>
                <a:lnTo>
                  <a:pt x="630521" y="1912020"/>
                </a:lnTo>
                <a:lnTo>
                  <a:pt x="672336" y="1929795"/>
                </a:lnTo>
                <a:lnTo>
                  <a:pt x="715043" y="1945882"/>
                </a:lnTo>
                <a:lnTo>
                  <a:pt x="758600" y="1960238"/>
                </a:lnTo>
                <a:lnTo>
                  <a:pt x="802961" y="1972819"/>
                </a:lnTo>
                <a:lnTo>
                  <a:pt x="848083" y="1983583"/>
                </a:lnTo>
                <a:lnTo>
                  <a:pt x="893922" y="1992485"/>
                </a:lnTo>
                <a:lnTo>
                  <a:pt x="940433" y="1999485"/>
                </a:lnTo>
                <a:lnTo>
                  <a:pt x="987573" y="2004538"/>
                </a:lnTo>
                <a:lnTo>
                  <a:pt x="1035298" y="2007601"/>
                </a:lnTo>
                <a:lnTo>
                  <a:pt x="1083563" y="2008632"/>
                </a:lnTo>
                <a:lnTo>
                  <a:pt x="1131829" y="2007601"/>
                </a:lnTo>
                <a:lnTo>
                  <a:pt x="1179554" y="2004538"/>
                </a:lnTo>
                <a:lnTo>
                  <a:pt x="1226694" y="1999485"/>
                </a:lnTo>
                <a:lnTo>
                  <a:pt x="1273205" y="1992485"/>
                </a:lnTo>
                <a:lnTo>
                  <a:pt x="1319044" y="1983583"/>
                </a:lnTo>
                <a:lnTo>
                  <a:pt x="1364166" y="1972819"/>
                </a:lnTo>
                <a:lnTo>
                  <a:pt x="1408527" y="1960238"/>
                </a:lnTo>
                <a:lnTo>
                  <a:pt x="1452084" y="1945882"/>
                </a:lnTo>
                <a:lnTo>
                  <a:pt x="1494791" y="1929795"/>
                </a:lnTo>
                <a:lnTo>
                  <a:pt x="1536606" y="1912020"/>
                </a:lnTo>
                <a:lnTo>
                  <a:pt x="1577484" y="1892599"/>
                </a:lnTo>
                <a:lnTo>
                  <a:pt x="1617380" y="1871575"/>
                </a:lnTo>
                <a:lnTo>
                  <a:pt x="1656252" y="1848992"/>
                </a:lnTo>
                <a:lnTo>
                  <a:pt x="1694055" y="1824892"/>
                </a:lnTo>
                <a:lnTo>
                  <a:pt x="1730744" y="1799319"/>
                </a:lnTo>
                <a:lnTo>
                  <a:pt x="1766276" y="1772316"/>
                </a:lnTo>
                <a:lnTo>
                  <a:pt x="1800607" y="1743925"/>
                </a:lnTo>
                <a:lnTo>
                  <a:pt x="1833692" y="1714189"/>
                </a:lnTo>
                <a:lnTo>
                  <a:pt x="1865489" y="1683152"/>
                </a:lnTo>
                <a:lnTo>
                  <a:pt x="1895952" y="1650857"/>
                </a:lnTo>
                <a:lnTo>
                  <a:pt x="1925037" y="1617347"/>
                </a:lnTo>
                <a:lnTo>
                  <a:pt x="1952701" y="1582663"/>
                </a:lnTo>
                <a:lnTo>
                  <a:pt x="1978899" y="1546851"/>
                </a:lnTo>
                <a:lnTo>
                  <a:pt x="2003588" y="1509952"/>
                </a:lnTo>
                <a:lnTo>
                  <a:pt x="2026723" y="1472010"/>
                </a:lnTo>
                <a:lnTo>
                  <a:pt x="2048260" y="1433067"/>
                </a:lnTo>
                <a:lnTo>
                  <a:pt x="2068156" y="1393167"/>
                </a:lnTo>
                <a:lnTo>
                  <a:pt x="2086366" y="1352353"/>
                </a:lnTo>
                <a:lnTo>
                  <a:pt x="2102846" y="1310667"/>
                </a:lnTo>
                <a:lnTo>
                  <a:pt x="2117552" y="1268154"/>
                </a:lnTo>
                <a:lnTo>
                  <a:pt x="2130441" y="1224854"/>
                </a:lnTo>
                <a:lnTo>
                  <a:pt x="2141467" y="1180813"/>
                </a:lnTo>
                <a:lnTo>
                  <a:pt x="2150587" y="1136072"/>
                </a:lnTo>
                <a:lnTo>
                  <a:pt x="2157758" y="1090675"/>
                </a:lnTo>
                <a:lnTo>
                  <a:pt x="2162934" y="1044664"/>
                </a:lnTo>
                <a:lnTo>
                  <a:pt x="2166072" y="998083"/>
                </a:lnTo>
                <a:lnTo>
                  <a:pt x="2167128" y="950976"/>
                </a:lnTo>
                <a:lnTo>
                  <a:pt x="2166072" y="903868"/>
                </a:lnTo>
                <a:lnTo>
                  <a:pt x="2162934" y="857287"/>
                </a:lnTo>
                <a:lnTo>
                  <a:pt x="2157758" y="811276"/>
                </a:lnTo>
                <a:lnTo>
                  <a:pt x="2150587" y="765879"/>
                </a:lnTo>
                <a:lnTo>
                  <a:pt x="2141467" y="721138"/>
                </a:lnTo>
                <a:lnTo>
                  <a:pt x="2130441" y="677097"/>
                </a:lnTo>
                <a:lnTo>
                  <a:pt x="2117552" y="633797"/>
                </a:lnTo>
                <a:lnTo>
                  <a:pt x="2102846" y="591284"/>
                </a:lnTo>
                <a:lnTo>
                  <a:pt x="2086366" y="549598"/>
                </a:lnTo>
                <a:lnTo>
                  <a:pt x="2068156" y="508784"/>
                </a:lnTo>
                <a:lnTo>
                  <a:pt x="2048260" y="468884"/>
                </a:lnTo>
                <a:lnTo>
                  <a:pt x="2026723" y="429941"/>
                </a:lnTo>
                <a:lnTo>
                  <a:pt x="2003588" y="391999"/>
                </a:lnTo>
                <a:lnTo>
                  <a:pt x="1978899" y="355100"/>
                </a:lnTo>
                <a:lnTo>
                  <a:pt x="1952701" y="319288"/>
                </a:lnTo>
                <a:lnTo>
                  <a:pt x="1925037" y="284604"/>
                </a:lnTo>
                <a:lnTo>
                  <a:pt x="1895952" y="251094"/>
                </a:lnTo>
                <a:lnTo>
                  <a:pt x="1865489" y="218799"/>
                </a:lnTo>
                <a:lnTo>
                  <a:pt x="1833692" y="187762"/>
                </a:lnTo>
                <a:lnTo>
                  <a:pt x="1800607" y="158026"/>
                </a:lnTo>
                <a:lnTo>
                  <a:pt x="1766276" y="129635"/>
                </a:lnTo>
                <a:lnTo>
                  <a:pt x="1730744" y="102632"/>
                </a:lnTo>
                <a:lnTo>
                  <a:pt x="1694055" y="77059"/>
                </a:lnTo>
                <a:lnTo>
                  <a:pt x="1656252" y="52959"/>
                </a:lnTo>
                <a:lnTo>
                  <a:pt x="1617380" y="30376"/>
                </a:lnTo>
                <a:lnTo>
                  <a:pt x="1577484" y="9352"/>
                </a:lnTo>
                <a:lnTo>
                  <a:pt x="1557798" y="0"/>
                </a:lnTo>
                <a:close/>
              </a:path>
            </a:pathLst>
          </a:custGeom>
          <a:solidFill>
            <a:srgbClr val="41A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30740" y="0"/>
            <a:ext cx="609600" cy="951230"/>
          </a:xfrm>
          <a:custGeom>
            <a:avLst/>
            <a:gdLst/>
            <a:ahLst/>
            <a:cxnLst/>
            <a:rect l="l" t="t" r="r" b="b"/>
            <a:pathLst>
              <a:path w="609600" h="951230">
                <a:moveTo>
                  <a:pt x="0" y="950976"/>
                </a:moveTo>
                <a:lnTo>
                  <a:pt x="1055" y="903868"/>
                </a:lnTo>
                <a:lnTo>
                  <a:pt x="4193" y="857287"/>
                </a:lnTo>
                <a:lnTo>
                  <a:pt x="9369" y="811276"/>
                </a:lnTo>
                <a:lnTo>
                  <a:pt x="16540" y="765879"/>
                </a:lnTo>
                <a:lnTo>
                  <a:pt x="25660" y="721138"/>
                </a:lnTo>
                <a:lnTo>
                  <a:pt x="36686" y="677097"/>
                </a:lnTo>
                <a:lnTo>
                  <a:pt x="49575" y="633797"/>
                </a:lnTo>
                <a:lnTo>
                  <a:pt x="64281" y="591284"/>
                </a:lnTo>
                <a:lnTo>
                  <a:pt x="80761" y="549598"/>
                </a:lnTo>
                <a:lnTo>
                  <a:pt x="98971" y="508784"/>
                </a:lnTo>
                <a:lnTo>
                  <a:pt x="118867" y="468884"/>
                </a:lnTo>
                <a:lnTo>
                  <a:pt x="140404" y="429941"/>
                </a:lnTo>
                <a:lnTo>
                  <a:pt x="163539" y="391999"/>
                </a:lnTo>
                <a:lnTo>
                  <a:pt x="188228" y="355100"/>
                </a:lnTo>
                <a:lnTo>
                  <a:pt x="214426" y="319288"/>
                </a:lnTo>
                <a:lnTo>
                  <a:pt x="242090" y="284604"/>
                </a:lnTo>
                <a:lnTo>
                  <a:pt x="271175" y="251094"/>
                </a:lnTo>
                <a:lnTo>
                  <a:pt x="301638" y="218799"/>
                </a:lnTo>
                <a:lnTo>
                  <a:pt x="333435" y="187762"/>
                </a:lnTo>
                <a:lnTo>
                  <a:pt x="366520" y="158026"/>
                </a:lnTo>
                <a:lnTo>
                  <a:pt x="400851" y="129635"/>
                </a:lnTo>
                <a:lnTo>
                  <a:pt x="436383" y="102632"/>
                </a:lnTo>
                <a:lnTo>
                  <a:pt x="473072" y="77059"/>
                </a:lnTo>
                <a:lnTo>
                  <a:pt x="510875" y="52959"/>
                </a:lnTo>
                <a:lnTo>
                  <a:pt x="549747" y="30376"/>
                </a:lnTo>
                <a:lnTo>
                  <a:pt x="589643" y="9352"/>
                </a:lnTo>
                <a:lnTo>
                  <a:pt x="609329" y="0"/>
                </a:lnTo>
              </a:path>
            </a:pathLst>
          </a:custGeom>
          <a:ln w="76200">
            <a:solidFill>
              <a:srgbClr val="41A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30740" y="0"/>
            <a:ext cx="2167255" cy="2009139"/>
          </a:xfrm>
          <a:custGeom>
            <a:avLst/>
            <a:gdLst/>
            <a:ahLst/>
            <a:cxnLst/>
            <a:rect l="l" t="t" r="r" b="b"/>
            <a:pathLst>
              <a:path w="2167254" h="2009139">
                <a:moveTo>
                  <a:pt x="1557798" y="0"/>
                </a:moveTo>
                <a:lnTo>
                  <a:pt x="1617380" y="30376"/>
                </a:lnTo>
                <a:lnTo>
                  <a:pt x="1656252" y="52959"/>
                </a:lnTo>
                <a:lnTo>
                  <a:pt x="1694055" y="77059"/>
                </a:lnTo>
                <a:lnTo>
                  <a:pt x="1730744" y="102632"/>
                </a:lnTo>
                <a:lnTo>
                  <a:pt x="1766276" y="129635"/>
                </a:lnTo>
                <a:lnTo>
                  <a:pt x="1800607" y="158026"/>
                </a:lnTo>
                <a:lnTo>
                  <a:pt x="1833692" y="187762"/>
                </a:lnTo>
                <a:lnTo>
                  <a:pt x="1865489" y="218799"/>
                </a:lnTo>
                <a:lnTo>
                  <a:pt x="1895952" y="251094"/>
                </a:lnTo>
                <a:lnTo>
                  <a:pt x="1925037" y="284604"/>
                </a:lnTo>
                <a:lnTo>
                  <a:pt x="1952701" y="319288"/>
                </a:lnTo>
                <a:lnTo>
                  <a:pt x="1978899" y="355100"/>
                </a:lnTo>
                <a:lnTo>
                  <a:pt x="2003588" y="391999"/>
                </a:lnTo>
                <a:lnTo>
                  <a:pt x="2026723" y="429941"/>
                </a:lnTo>
                <a:lnTo>
                  <a:pt x="2048260" y="468884"/>
                </a:lnTo>
                <a:lnTo>
                  <a:pt x="2068156" y="508784"/>
                </a:lnTo>
                <a:lnTo>
                  <a:pt x="2086366" y="549598"/>
                </a:lnTo>
                <a:lnTo>
                  <a:pt x="2102846" y="591284"/>
                </a:lnTo>
                <a:lnTo>
                  <a:pt x="2117552" y="633797"/>
                </a:lnTo>
                <a:lnTo>
                  <a:pt x="2130441" y="677097"/>
                </a:lnTo>
                <a:lnTo>
                  <a:pt x="2141467" y="721138"/>
                </a:lnTo>
                <a:lnTo>
                  <a:pt x="2150587" y="765879"/>
                </a:lnTo>
                <a:lnTo>
                  <a:pt x="2157758" y="811276"/>
                </a:lnTo>
                <a:lnTo>
                  <a:pt x="2162934" y="857287"/>
                </a:lnTo>
                <a:lnTo>
                  <a:pt x="2166072" y="903868"/>
                </a:lnTo>
                <a:lnTo>
                  <a:pt x="2167128" y="950976"/>
                </a:lnTo>
                <a:lnTo>
                  <a:pt x="2166072" y="998083"/>
                </a:lnTo>
                <a:lnTo>
                  <a:pt x="2162934" y="1044664"/>
                </a:lnTo>
                <a:lnTo>
                  <a:pt x="2157758" y="1090675"/>
                </a:lnTo>
                <a:lnTo>
                  <a:pt x="2150587" y="1136072"/>
                </a:lnTo>
                <a:lnTo>
                  <a:pt x="2141467" y="1180813"/>
                </a:lnTo>
                <a:lnTo>
                  <a:pt x="2130441" y="1224854"/>
                </a:lnTo>
                <a:lnTo>
                  <a:pt x="2117552" y="1268154"/>
                </a:lnTo>
                <a:lnTo>
                  <a:pt x="2102846" y="1310667"/>
                </a:lnTo>
                <a:lnTo>
                  <a:pt x="2086366" y="1352353"/>
                </a:lnTo>
                <a:lnTo>
                  <a:pt x="2068156" y="1393167"/>
                </a:lnTo>
                <a:lnTo>
                  <a:pt x="2048260" y="1433067"/>
                </a:lnTo>
                <a:lnTo>
                  <a:pt x="2026723" y="1472010"/>
                </a:lnTo>
                <a:lnTo>
                  <a:pt x="2003588" y="1509952"/>
                </a:lnTo>
                <a:lnTo>
                  <a:pt x="1978899" y="1546851"/>
                </a:lnTo>
                <a:lnTo>
                  <a:pt x="1952701" y="1582663"/>
                </a:lnTo>
                <a:lnTo>
                  <a:pt x="1925037" y="1617347"/>
                </a:lnTo>
                <a:lnTo>
                  <a:pt x="1895952" y="1650857"/>
                </a:lnTo>
                <a:lnTo>
                  <a:pt x="1865489" y="1683152"/>
                </a:lnTo>
                <a:lnTo>
                  <a:pt x="1833692" y="1714189"/>
                </a:lnTo>
                <a:lnTo>
                  <a:pt x="1800607" y="1743925"/>
                </a:lnTo>
                <a:lnTo>
                  <a:pt x="1766276" y="1772316"/>
                </a:lnTo>
                <a:lnTo>
                  <a:pt x="1730744" y="1799319"/>
                </a:lnTo>
                <a:lnTo>
                  <a:pt x="1694055" y="1824892"/>
                </a:lnTo>
                <a:lnTo>
                  <a:pt x="1656252" y="1848992"/>
                </a:lnTo>
                <a:lnTo>
                  <a:pt x="1617380" y="1871575"/>
                </a:lnTo>
                <a:lnTo>
                  <a:pt x="1577484" y="1892599"/>
                </a:lnTo>
                <a:lnTo>
                  <a:pt x="1536606" y="1912020"/>
                </a:lnTo>
                <a:lnTo>
                  <a:pt x="1494791" y="1929795"/>
                </a:lnTo>
                <a:lnTo>
                  <a:pt x="1452084" y="1945882"/>
                </a:lnTo>
                <a:lnTo>
                  <a:pt x="1408527" y="1960238"/>
                </a:lnTo>
                <a:lnTo>
                  <a:pt x="1364166" y="1972819"/>
                </a:lnTo>
                <a:lnTo>
                  <a:pt x="1319044" y="1983583"/>
                </a:lnTo>
                <a:lnTo>
                  <a:pt x="1273205" y="1992485"/>
                </a:lnTo>
                <a:lnTo>
                  <a:pt x="1226694" y="1999485"/>
                </a:lnTo>
                <a:lnTo>
                  <a:pt x="1179554" y="2004538"/>
                </a:lnTo>
                <a:lnTo>
                  <a:pt x="1131829" y="2007601"/>
                </a:lnTo>
                <a:lnTo>
                  <a:pt x="1083563" y="2008632"/>
                </a:lnTo>
                <a:lnTo>
                  <a:pt x="1035298" y="2007601"/>
                </a:lnTo>
                <a:lnTo>
                  <a:pt x="987573" y="2004538"/>
                </a:lnTo>
                <a:lnTo>
                  <a:pt x="940433" y="1999485"/>
                </a:lnTo>
                <a:lnTo>
                  <a:pt x="893922" y="1992485"/>
                </a:lnTo>
                <a:lnTo>
                  <a:pt x="848083" y="1983583"/>
                </a:lnTo>
                <a:lnTo>
                  <a:pt x="802961" y="1972819"/>
                </a:lnTo>
                <a:lnTo>
                  <a:pt x="758600" y="1960238"/>
                </a:lnTo>
                <a:lnTo>
                  <a:pt x="715043" y="1945882"/>
                </a:lnTo>
                <a:lnTo>
                  <a:pt x="672336" y="1929795"/>
                </a:lnTo>
                <a:lnTo>
                  <a:pt x="630521" y="1912020"/>
                </a:lnTo>
                <a:lnTo>
                  <a:pt x="589643" y="1892599"/>
                </a:lnTo>
                <a:lnTo>
                  <a:pt x="549747" y="1871575"/>
                </a:lnTo>
                <a:lnTo>
                  <a:pt x="510875" y="1848992"/>
                </a:lnTo>
                <a:lnTo>
                  <a:pt x="473072" y="1824892"/>
                </a:lnTo>
                <a:lnTo>
                  <a:pt x="436383" y="1799319"/>
                </a:lnTo>
                <a:lnTo>
                  <a:pt x="400851" y="1772316"/>
                </a:lnTo>
                <a:lnTo>
                  <a:pt x="366520" y="1743925"/>
                </a:lnTo>
                <a:lnTo>
                  <a:pt x="333435" y="1714189"/>
                </a:lnTo>
                <a:lnTo>
                  <a:pt x="301638" y="1683152"/>
                </a:lnTo>
                <a:lnTo>
                  <a:pt x="271175" y="1650857"/>
                </a:lnTo>
                <a:lnTo>
                  <a:pt x="242090" y="1617347"/>
                </a:lnTo>
                <a:lnTo>
                  <a:pt x="214426" y="1582663"/>
                </a:lnTo>
                <a:lnTo>
                  <a:pt x="188228" y="1546851"/>
                </a:lnTo>
                <a:lnTo>
                  <a:pt x="163539" y="1509952"/>
                </a:lnTo>
                <a:lnTo>
                  <a:pt x="140404" y="1472010"/>
                </a:lnTo>
                <a:lnTo>
                  <a:pt x="118867" y="1433067"/>
                </a:lnTo>
                <a:lnTo>
                  <a:pt x="98971" y="1393167"/>
                </a:lnTo>
                <a:lnTo>
                  <a:pt x="80761" y="1352353"/>
                </a:lnTo>
                <a:lnTo>
                  <a:pt x="64281" y="1310667"/>
                </a:lnTo>
                <a:lnTo>
                  <a:pt x="49575" y="1268154"/>
                </a:lnTo>
                <a:lnTo>
                  <a:pt x="36686" y="1224854"/>
                </a:lnTo>
                <a:lnTo>
                  <a:pt x="25660" y="1180813"/>
                </a:lnTo>
                <a:lnTo>
                  <a:pt x="16540" y="1136072"/>
                </a:lnTo>
                <a:lnTo>
                  <a:pt x="9369" y="1090675"/>
                </a:lnTo>
                <a:lnTo>
                  <a:pt x="4193" y="1044664"/>
                </a:lnTo>
                <a:lnTo>
                  <a:pt x="1055" y="998083"/>
                </a:lnTo>
                <a:lnTo>
                  <a:pt x="0" y="950976"/>
                </a:lnTo>
              </a:path>
            </a:pathLst>
          </a:custGeom>
          <a:ln w="76200">
            <a:solidFill>
              <a:srgbClr val="41A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37519" y="292610"/>
            <a:ext cx="346075" cy="908050"/>
          </a:xfrm>
          <a:custGeom>
            <a:avLst/>
            <a:gdLst/>
            <a:ahLst/>
            <a:cxnLst/>
            <a:rect l="l" t="t" r="r" b="b"/>
            <a:pathLst>
              <a:path w="346075" h="908050">
                <a:moveTo>
                  <a:pt x="171070" y="0"/>
                </a:moveTo>
                <a:lnTo>
                  <a:pt x="132769" y="3720"/>
                </a:lnTo>
                <a:lnTo>
                  <a:pt x="68735" y="32533"/>
                </a:lnTo>
                <a:lnTo>
                  <a:pt x="22149" y="85247"/>
                </a:lnTo>
                <a:lnTo>
                  <a:pt x="0" y="157213"/>
                </a:lnTo>
                <a:lnTo>
                  <a:pt x="0" y="243766"/>
                </a:lnTo>
                <a:lnTo>
                  <a:pt x="3389" y="266832"/>
                </a:lnTo>
                <a:lnTo>
                  <a:pt x="11774" y="310370"/>
                </a:lnTo>
                <a:lnTo>
                  <a:pt x="23511" y="363122"/>
                </a:lnTo>
                <a:lnTo>
                  <a:pt x="38603" y="424994"/>
                </a:lnTo>
                <a:lnTo>
                  <a:pt x="57048" y="495892"/>
                </a:lnTo>
                <a:lnTo>
                  <a:pt x="71498" y="552901"/>
                </a:lnTo>
                <a:lnTo>
                  <a:pt x="84611" y="608339"/>
                </a:lnTo>
                <a:lnTo>
                  <a:pt x="96310" y="662205"/>
                </a:lnTo>
                <a:lnTo>
                  <a:pt x="106515" y="714501"/>
                </a:lnTo>
                <a:lnTo>
                  <a:pt x="115148" y="765226"/>
                </a:lnTo>
                <a:lnTo>
                  <a:pt x="122131" y="814380"/>
                </a:lnTo>
                <a:lnTo>
                  <a:pt x="127385" y="861963"/>
                </a:lnTo>
                <a:lnTo>
                  <a:pt x="130832" y="907975"/>
                </a:lnTo>
                <a:lnTo>
                  <a:pt x="207969" y="907975"/>
                </a:lnTo>
                <a:lnTo>
                  <a:pt x="212375" y="861963"/>
                </a:lnTo>
                <a:lnTo>
                  <a:pt x="218078" y="814380"/>
                </a:lnTo>
                <a:lnTo>
                  <a:pt x="225120" y="765226"/>
                </a:lnTo>
                <a:lnTo>
                  <a:pt x="233537" y="714501"/>
                </a:lnTo>
                <a:lnTo>
                  <a:pt x="243369" y="662205"/>
                </a:lnTo>
                <a:lnTo>
                  <a:pt x="254655" y="608339"/>
                </a:lnTo>
                <a:lnTo>
                  <a:pt x="267434" y="552901"/>
                </a:lnTo>
                <a:lnTo>
                  <a:pt x="281745" y="495892"/>
                </a:lnTo>
                <a:lnTo>
                  <a:pt x="301604" y="424994"/>
                </a:lnTo>
                <a:lnTo>
                  <a:pt x="317643" y="363122"/>
                </a:lnTo>
                <a:lnTo>
                  <a:pt x="329957" y="310370"/>
                </a:lnTo>
                <a:lnTo>
                  <a:pt x="338637" y="266832"/>
                </a:lnTo>
                <a:lnTo>
                  <a:pt x="343776" y="232601"/>
                </a:lnTo>
                <a:lnTo>
                  <a:pt x="345469" y="207771"/>
                </a:lnTo>
                <a:lnTo>
                  <a:pt x="342376" y="160601"/>
                </a:lnTo>
                <a:lnTo>
                  <a:pt x="333310" y="119383"/>
                </a:lnTo>
                <a:lnTo>
                  <a:pt x="318585" y="83816"/>
                </a:lnTo>
                <a:lnTo>
                  <a:pt x="273416" y="31102"/>
                </a:lnTo>
                <a:lnTo>
                  <a:pt x="209378" y="3667"/>
                </a:lnTo>
                <a:lnTo>
                  <a:pt x="1710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647617" y="1281003"/>
            <a:ext cx="318770" cy="318770"/>
          </a:xfrm>
          <a:custGeom>
            <a:avLst/>
            <a:gdLst/>
            <a:ahLst/>
            <a:cxnLst/>
            <a:rect l="l" t="t" r="r" b="b"/>
            <a:pathLst>
              <a:path w="318770" h="318769">
                <a:moveTo>
                  <a:pt x="157623" y="0"/>
                </a:moveTo>
                <a:lnTo>
                  <a:pt x="97256" y="12142"/>
                </a:lnTo>
                <a:lnTo>
                  <a:pt x="46951" y="46902"/>
                </a:lnTo>
                <a:lnTo>
                  <a:pt x="12157" y="97153"/>
                </a:lnTo>
                <a:lnTo>
                  <a:pt x="0" y="157453"/>
                </a:lnTo>
                <a:lnTo>
                  <a:pt x="3091" y="188917"/>
                </a:lnTo>
                <a:lnTo>
                  <a:pt x="26881" y="245561"/>
                </a:lnTo>
                <a:lnTo>
                  <a:pt x="70846" y="291418"/>
                </a:lnTo>
                <a:lnTo>
                  <a:pt x="126181" y="315185"/>
                </a:lnTo>
                <a:lnTo>
                  <a:pt x="157623" y="318273"/>
                </a:lnTo>
                <a:lnTo>
                  <a:pt x="189588" y="315185"/>
                </a:lnTo>
                <a:lnTo>
                  <a:pt x="247227" y="291418"/>
                </a:lnTo>
                <a:lnTo>
                  <a:pt x="291718" y="245561"/>
                </a:lnTo>
                <a:lnTo>
                  <a:pt x="315506" y="188917"/>
                </a:lnTo>
                <a:lnTo>
                  <a:pt x="318597" y="157453"/>
                </a:lnTo>
                <a:lnTo>
                  <a:pt x="315506" y="126049"/>
                </a:lnTo>
                <a:lnTo>
                  <a:pt x="291718" y="70770"/>
                </a:lnTo>
                <a:lnTo>
                  <a:pt x="247698" y="26851"/>
                </a:lnTo>
                <a:lnTo>
                  <a:pt x="191001" y="3087"/>
                </a:lnTo>
                <a:lnTo>
                  <a:pt x="1576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45295" y="2997707"/>
            <a:ext cx="2856230" cy="2856230"/>
          </a:xfrm>
          <a:custGeom>
            <a:avLst/>
            <a:gdLst/>
            <a:ahLst/>
            <a:cxnLst/>
            <a:rect l="l" t="t" r="r" b="b"/>
            <a:pathLst>
              <a:path w="2856229" h="2856229">
                <a:moveTo>
                  <a:pt x="1427987" y="0"/>
                </a:moveTo>
                <a:lnTo>
                  <a:pt x="1379892" y="794"/>
                </a:lnTo>
                <a:lnTo>
                  <a:pt x="1332195" y="3161"/>
                </a:lnTo>
                <a:lnTo>
                  <a:pt x="1284922" y="7076"/>
                </a:lnTo>
                <a:lnTo>
                  <a:pt x="1238096" y="12514"/>
                </a:lnTo>
                <a:lnTo>
                  <a:pt x="1191744" y="19449"/>
                </a:lnTo>
                <a:lnTo>
                  <a:pt x="1145890" y="27857"/>
                </a:lnTo>
                <a:lnTo>
                  <a:pt x="1100559" y="37713"/>
                </a:lnTo>
                <a:lnTo>
                  <a:pt x="1055776" y="48991"/>
                </a:lnTo>
                <a:lnTo>
                  <a:pt x="1011566" y="61667"/>
                </a:lnTo>
                <a:lnTo>
                  <a:pt x="967954" y="75716"/>
                </a:lnTo>
                <a:lnTo>
                  <a:pt x="924966" y="91113"/>
                </a:lnTo>
                <a:lnTo>
                  <a:pt x="882625" y="107832"/>
                </a:lnTo>
                <a:lnTo>
                  <a:pt x="840958" y="125849"/>
                </a:lnTo>
                <a:lnTo>
                  <a:pt x="799988" y="145139"/>
                </a:lnTo>
                <a:lnTo>
                  <a:pt x="759742" y="165677"/>
                </a:lnTo>
                <a:lnTo>
                  <a:pt x="720244" y="187438"/>
                </a:lnTo>
                <a:lnTo>
                  <a:pt x="681519" y="210396"/>
                </a:lnTo>
                <a:lnTo>
                  <a:pt x="643592" y="234527"/>
                </a:lnTo>
                <a:lnTo>
                  <a:pt x="606487" y="259806"/>
                </a:lnTo>
                <a:lnTo>
                  <a:pt x="570231" y="286208"/>
                </a:lnTo>
                <a:lnTo>
                  <a:pt x="534848" y="313708"/>
                </a:lnTo>
                <a:lnTo>
                  <a:pt x="500363" y="342281"/>
                </a:lnTo>
                <a:lnTo>
                  <a:pt x="466800" y="371901"/>
                </a:lnTo>
                <a:lnTo>
                  <a:pt x="434186" y="402545"/>
                </a:lnTo>
                <a:lnTo>
                  <a:pt x="402545" y="434186"/>
                </a:lnTo>
                <a:lnTo>
                  <a:pt x="371901" y="466800"/>
                </a:lnTo>
                <a:lnTo>
                  <a:pt x="342281" y="500363"/>
                </a:lnTo>
                <a:lnTo>
                  <a:pt x="313708" y="534848"/>
                </a:lnTo>
                <a:lnTo>
                  <a:pt x="286208" y="570231"/>
                </a:lnTo>
                <a:lnTo>
                  <a:pt x="259806" y="606487"/>
                </a:lnTo>
                <a:lnTo>
                  <a:pt x="234527" y="643592"/>
                </a:lnTo>
                <a:lnTo>
                  <a:pt x="210396" y="681519"/>
                </a:lnTo>
                <a:lnTo>
                  <a:pt x="187438" y="720244"/>
                </a:lnTo>
                <a:lnTo>
                  <a:pt x="165677" y="759742"/>
                </a:lnTo>
                <a:lnTo>
                  <a:pt x="145139" y="799988"/>
                </a:lnTo>
                <a:lnTo>
                  <a:pt x="125849" y="840958"/>
                </a:lnTo>
                <a:lnTo>
                  <a:pt x="107832" y="882625"/>
                </a:lnTo>
                <a:lnTo>
                  <a:pt x="91113" y="924966"/>
                </a:lnTo>
                <a:lnTo>
                  <a:pt x="75716" y="967954"/>
                </a:lnTo>
                <a:lnTo>
                  <a:pt x="61667" y="1011566"/>
                </a:lnTo>
                <a:lnTo>
                  <a:pt x="48991" y="1055776"/>
                </a:lnTo>
                <a:lnTo>
                  <a:pt x="37713" y="1100559"/>
                </a:lnTo>
                <a:lnTo>
                  <a:pt x="27857" y="1145890"/>
                </a:lnTo>
                <a:lnTo>
                  <a:pt x="19449" y="1191744"/>
                </a:lnTo>
                <a:lnTo>
                  <a:pt x="12514" y="1238096"/>
                </a:lnTo>
                <a:lnTo>
                  <a:pt x="7076" y="1284922"/>
                </a:lnTo>
                <a:lnTo>
                  <a:pt x="3161" y="1332195"/>
                </a:lnTo>
                <a:lnTo>
                  <a:pt x="794" y="1379892"/>
                </a:lnTo>
                <a:lnTo>
                  <a:pt x="0" y="1427987"/>
                </a:lnTo>
                <a:lnTo>
                  <a:pt x="794" y="1476083"/>
                </a:lnTo>
                <a:lnTo>
                  <a:pt x="3161" y="1523780"/>
                </a:lnTo>
                <a:lnTo>
                  <a:pt x="7076" y="1571053"/>
                </a:lnTo>
                <a:lnTo>
                  <a:pt x="12514" y="1617879"/>
                </a:lnTo>
                <a:lnTo>
                  <a:pt x="19449" y="1664231"/>
                </a:lnTo>
                <a:lnTo>
                  <a:pt x="27857" y="1710085"/>
                </a:lnTo>
                <a:lnTo>
                  <a:pt x="37713" y="1755416"/>
                </a:lnTo>
                <a:lnTo>
                  <a:pt x="48991" y="1800199"/>
                </a:lnTo>
                <a:lnTo>
                  <a:pt x="61667" y="1844409"/>
                </a:lnTo>
                <a:lnTo>
                  <a:pt x="75716" y="1888021"/>
                </a:lnTo>
                <a:lnTo>
                  <a:pt x="91113" y="1931009"/>
                </a:lnTo>
                <a:lnTo>
                  <a:pt x="107832" y="1973350"/>
                </a:lnTo>
                <a:lnTo>
                  <a:pt x="125849" y="2015017"/>
                </a:lnTo>
                <a:lnTo>
                  <a:pt x="145139" y="2055987"/>
                </a:lnTo>
                <a:lnTo>
                  <a:pt x="165677" y="2096233"/>
                </a:lnTo>
                <a:lnTo>
                  <a:pt x="187438" y="2135731"/>
                </a:lnTo>
                <a:lnTo>
                  <a:pt x="210396" y="2174456"/>
                </a:lnTo>
                <a:lnTo>
                  <a:pt x="234527" y="2212383"/>
                </a:lnTo>
                <a:lnTo>
                  <a:pt x="259806" y="2249488"/>
                </a:lnTo>
                <a:lnTo>
                  <a:pt x="286208" y="2285744"/>
                </a:lnTo>
                <a:lnTo>
                  <a:pt x="313708" y="2321127"/>
                </a:lnTo>
                <a:lnTo>
                  <a:pt x="342281" y="2355612"/>
                </a:lnTo>
                <a:lnTo>
                  <a:pt x="371901" y="2389175"/>
                </a:lnTo>
                <a:lnTo>
                  <a:pt x="402545" y="2421789"/>
                </a:lnTo>
                <a:lnTo>
                  <a:pt x="434186" y="2453430"/>
                </a:lnTo>
                <a:lnTo>
                  <a:pt x="466800" y="2484074"/>
                </a:lnTo>
                <a:lnTo>
                  <a:pt x="500363" y="2513694"/>
                </a:lnTo>
                <a:lnTo>
                  <a:pt x="534848" y="2542267"/>
                </a:lnTo>
                <a:lnTo>
                  <a:pt x="570231" y="2569767"/>
                </a:lnTo>
                <a:lnTo>
                  <a:pt x="606487" y="2596169"/>
                </a:lnTo>
                <a:lnTo>
                  <a:pt x="643592" y="2621448"/>
                </a:lnTo>
                <a:lnTo>
                  <a:pt x="681519" y="2645579"/>
                </a:lnTo>
                <a:lnTo>
                  <a:pt x="720244" y="2668537"/>
                </a:lnTo>
                <a:lnTo>
                  <a:pt x="759742" y="2690298"/>
                </a:lnTo>
                <a:lnTo>
                  <a:pt x="799988" y="2710836"/>
                </a:lnTo>
                <a:lnTo>
                  <a:pt x="840958" y="2730126"/>
                </a:lnTo>
                <a:lnTo>
                  <a:pt x="882625" y="2748143"/>
                </a:lnTo>
                <a:lnTo>
                  <a:pt x="924966" y="2764862"/>
                </a:lnTo>
                <a:lnTo>
                  <a:pt x="967954" y="2780259"/>
                </a:lnTo>
                <a:lnTo>
                  <a:pt x="1011566" y="2794308"/>
                </a:lnTo>
                <a:lnTo>
                  <a:pt x="1055776" y="2806984"/>
                </a:lnTo>
                <a:lnTo>
                  <a:pt x="1100559" y="2818262"/>
                </a:lnTo>
                <a:lnTo>
                  <a:pt x="1145890" y="2828118"/>
                </a:lnTo>
                <a:lnTo>
                  <a:pt x="1191744" y="2836526"/>
                </a:lnTo>
                <a:lnTo>
                  <a:pt x="1238096" y="2843461"/>
                </a:lnTo>
                <a:lnTo>
                  <a:pt x="1284922" y="2848899"/>
                </a:lnTo>
                <a:lnTo>
                  <a:pt x="1332195" y="2852814"/>
                </a:lnTo>
                <a:lnTo>
                  <a:pt x="1379892" y="2855181"/>
                </a:lnTo>
                <a:lnTo>
                  <a:pt x="1427987" y="2855976"/>
                </a:lnTo>
                <a:lnTo>
                  <a:pt x="1476083" y="2855181"/>
                </a:lnTo>
                <a:lnTo>
                  <a:pt x="1523780" y="2852814"/>
                </a:lnTo>
                <a:lnTo>
                  <a:pt x="1571053" y="2848899"/>
                </a:lnTo>
                <a:lnTo>
                  <a:pt x="1617879" y="2843461"/>
                </a:lnTo>
                <a:lnTo>
                  <a:pt x="1664231" y="2836526"/>
                </a:lnTo>
                <a:lnTo>
                  <a:pt x="1710085" y="2828118"/>
                </a:lnTo>
                <a:lnTo>
                  <a:pt x="1755416" y="2818262"/>
                </a:lnTo>
                <a:lnTo>
                  <a:pt x="1800199" y="2806984"/>
                </a:lnTo>
                <a:lnTo>
                  <a:pt x="1844409" y="2794308"/>
                </a:lnTo>
                <a:lnTo>
                  <a:pt x="1888021" y="2780259"/>
                </a:lnTo>
                <a:lnTo>
                  <a:pt x="1931009" y="2764862"/>
                </a:lnTo>
                <a:lnTo>
                  <a:pt x="1973350" y="2748143"/>
                </a:lnTo>
                <a:lnTo>
                  <a:pt x="2015017" y="2730126"/>
                </a:lnTo>
                <a:lnTo>
                  <a:pt x="2055987" y="2710836"/>
                </a:lnTo>
                <a:lnTo>
                  <a:pt x="2096233" y="2690298"/>
                </a:lnTo>
                <a:lnTo>
                  <a:pt x="2135731" y="2668537"/>
                </a:lnTo>
                <a:lnTo>
                  <a:pt x="2174456" y="2645579"/>
                </a:lnTo>
                <a:lnTo>
                  <a:pt x="2212383" y="2621448"/>
                </a:lnTo>
                <a:lnTo>
                  <a:pt x="2249488" y="2596169"/>
                </a:lnTo>
                <a:lnTo>
                  <a:pt x="2285744" y="2569767"/>
                </a:lnTo>
                <a:lnTo>
                  <a:pt x="2321127" y="2542267"/>
                </a:lnTo>
                <a:lnTo>
                  <a:pt x="2355612" y="2513694"/>
                </a:lnTo>
                <a:lnTo>
                  <a:pt x="2389175" y="2484074"/>
                </a:lnTo>
                <a:lnTo>
                  <a:pt x="2421789" y="2453430"/>
                </a:lnTo>
                <a:lnTo>
                  <a:pt x="2453430" y="2421789"/>
                </a:lnTo>
                <a:lnTo>
                  <a:pt x="2484074" y="2389175"/>
                </a:lnTo>
                <a:lnTo>
                  <a:pt x="2513694" y="2355612"/>
                </a:lnTo>
                <a:lnTo>
                  <a:pt x="2542267" y="2321127"/>
                </a:lnTo>
                <a:lnTo>
                  <a:pt x="2569767" y="2285744"/>
                </a:lnTo>
                <a:lnTo>
                  <a:pt x="2596169" y="2249488"/>
                </a:lnTo>
                <a:lnTo>
                  <a:pt x="2621448" y="2212383"/>
                </a:lnTo>
                <a:lnTo>
                  <a:pt x="2645579" y="2174456"/>
                </a:lnTo>
                <a:lnTo>
                  <a:pt x="2668537" y="2135731"/>
                </a:lnTo>
                <a:lnTo>
                  <a:pt x="2690298" y="2096233"/>
                </a:lnTo>
                <a:lnTo>
                  <a:pt x="2710836" y="2055987"/>
                </a:lnTo>
                <a:lnTo>
                  <a:pt x="2730126" y="2015017"/>
                </a:lnTo>
                <a:lnTo>
                  <a:pt x="2748143" y="1973350"/>
                </a:lnTo>
                <a:lnTo>
                  <a:pt x="2764862" y="1931009"/>
                </a:lnTo>
                <a:lnTo>
                  <a:pt x="2780259" y="1888021"/>
                </a:lnTo>
                <a:lnTo>
                  <a:pt x="2794308" y="1844409"/>
                </a:lnTo>
                <a:lnTo>
                  <a:pt x="2806984" y="1800199"/>
                </a:lnTo>
                <a:lnTo>
                  <a:pt x="2818262" y="1755416"/>
                </a:lnTo>
                <a:lnTo>
                  <a:pt x="2828118" y="1710085"/>
                </a:lnTo>
                <a:lnTo>
                  <a:pt x="2836526" y="1664231"/>
                </a:lnTo>
                <a:lnTo>
                  <a:pt x="2843461" y="1617879"/>
                </a:lnTo>
                <a:lnTo>
                  <a:pt x="2848899" y="1571053"/>
                </a:lnTo>
                <a:lnTo>
                  <a:pt x="2852814" y="1523780"/>
                </a:lnTo>
                <a:lnTo>
                  <a:pt x="2855181" y="1476083"/>
                </a:lnTo>
                <a:lnTo>
                  <a:pt x="2855976" y="1427987"/>
                </a:lnTo>
                <a:lnTo>
                  <a:pt x="2855181" y="1379892"/>
                </a:lnTo>
                <a:lnTo>
                  <a:pt x="2852814" y="1332195"/>
                </a:lnTo>
                <a:lnTo>
                  <a:pt x="2848899" y="1284922"/>
                </a:lnTo>
                <a:lnTo>
                  <a:pt x="2843461" y="1238096"/>
                </a:lnTo>
                <a:lnTo>
                  <a:pt x="2836526" y="1191744"/>
                </a:lnTo>
                <a:lnTo>
                  <a:pt x="2828118" y="1145890"/>
                </a:lnTo>
                <a:lnTo>
                  <a:pt x="2818262" y="1100559"/>
                </a:lnTo>
                <a:lnTo>
                  <a:pt x="2806984" y="1055776"/>
                </a:lnTo>
                <a:lnTo>
                  <a:pt x="2794308" y="1011566"/>
                </a:lnTo>
                <a:lnTo>
                  <a:pt x="2780259" y="967954"/>
                </a:lnTo>
                <a:lnTo>
                  <a:pt x="2764862" y="924966"/>
                </a:lnTo>
                <a:lnTo>
                  <a:pt x="2748143" y="882625"/>
                </a:lnTo>
                <a:lnTo>
                  <a:pt x="2730126" y="840958"/>
                </a:lnTo>
                <a:lnTo>
                  <a:pt x="2710836" y="799988"/>
                </a:lnTo>
                <a:lnTo>
                  <a:pt x="2690298" y="759742"/>
                </a:lnTo>
                <a:lnTo>
                  <a:pt x="2668537" y="720244"/>
                </a:lnTo>
                <a:lnTo>
                  <a:pt x="2645579" y="681519"/>
                </a:lnTo>
                <a:lnTo>
                  <a:pt x="2621448" y="643592"/>
                </a:lnTo>
                <a:lnTo>
                  <a:pt x="2596169" y="606487"/>
                </a:lnTo>
                <a:lnTo>
                  <a:pt x="2569767" y="570231"/>
                </a:lnTo>
                <a:lnTo>
                  <a:pt x="2542267" y="534848"/>
                </a:lnTo>
                <a:lnTo>
                  <a:pt x="2513694" y="500363"/>
                </a:lnTo>
                <a:lnTo>
                  <a:pt x="2484074" y="466800"/>
                </a:lnTo>
                <a:lnTo>
                  <a:pt x="2453430" y="434186"/>
                </a:lnTo>
                <a:lnTo>
                  <a:pt x="2421789" y="402545"/>
                </a:lnTo>
                <a:lnTo>
                  <a:pt x="2389175" y="371901"/>
                </a:lnTo>
                <a:lnTo>
                  <a:pt x="2355612" y="342281"/>
                </a:lnTo>
                <a:lnTo>
                  <a:pt x="2321127" y="313708"/>
                </a:lnTo>
                <a:lnTo>
                  <a:pt x="2285744" y="286208"/>
                </a:lnTo>
                <a:lnTo>
                  <a:pt x="2249488" y="259806"/>
                </a:lnTo>
                <a:lnTo>
                  <a:pt x="2212383" y="234527"/>
                </a:lnTo>
                <a:lnTo>
                  <a:pt x="2174456" y="210396"/>
                </a:lnTo>
                <a:lnTo>
                  <a:pt x="2135731" y="187438"/>
                </a:lnTo>
                <a:lnTo>
                  <a:pt x="2096233" y="165677"/>
                </a:lnTo>
                <a:lnTo>
                  <a:pt x="2055987" y="145139"/>
                </a:lnTo>
                <a:lnTo>
                  <a:pt x="2015017" y="125849"/>
                </a:lnTo>
                <a:lnTo>
                  <a:pt x="1973350" y="107832"/>
                </a:lnTo>
                <a:lnTo>
                  <a:pt x="1931009" y="91113"/>
                </a:lnTo>
                <a:lnTo>
                  <a:pt x="1888021" y="75716"/>
                </a:lnTo>
                <a:lnTo>
                  <a:pt x="1844409" y="61667"/>
                </a:lnTo>
                <a:lnTo>
                  <a:pt x="1800199" y="48991"/>
                </a:lnTo>
                <a:lnTo>
                  <a:pt x="1755416" y="37713"/>
                </a:lnTo>
                <a:lnTo>
                  <a:pt x="1710085" y="27857"/>
                </a:lnTo>
                <a:lnTo>
                  <a:pt x="1664231" y="19449"/>
                </a:lnTo>
                <a:lnTo>
                  <a:pt x="1617879" y="12514"/>
                </a:lnTo>
                <a:lnTo>
                  <a:pt x="1571053" y="7076"/>
                </a:lnTo>
                <a:lnTo>
                  <a:pt x="1523780" y="3161"/>
                </a:lnTo>
                <a:lnTo>
                  <a:pt x="1476083" y="794"/>
                </a:lnTo>
                <a:lnTo>
                  <a:pt x="1427987" y="0"/>
                </a:lnTo>
                <a:close/>
              </a:path>
            </a:pathLst>
          </a:custGeom>
          <a:solidFill>
            <a:srgbClr val="41A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3379" y="1894332"/>
            <a:ext cx="2506980" cy="2506980"/>
          </a:xfrm>
          <a:custGeom>
            <a:avLst/>
            <a:gdLst/>
            <a:ahLst/>
            <a:cxnLst/>
            <a:rect l="l" t="t" r="r" b="b"/>
            <a:pathLst>
              <a:path w="2506980" h="2506979">
                <a:moveTo>
                  <a:pt x="1253489" y="0"/>
                </a:moveTo>
                <a:lnTo>
                  <a:pt x="1205408" y="905"/>
                </a:lnTo>
                <a:lnTo>
                  <a:pt x="1157785" y="3598"/>
                </a:lnTo>
                <a:lnTo>
                  <a:pt x="1110652" y="8049"/>
                </a:lnTo>
                <a:lnTo>
                  <a:pt x="1064042" y="14222"/>
                </a:lnTo>
                <a:lnTo>
                  <a:pt x="1017987" y="22087"/>
                </a:lnTo>
                <a:lnTo>
                  <a:pt x="972519" y="31611"/>
                </a:lnTo>
                <a:lnTo>
                  <a:pt x="927672" y="42762"/>
                </a:lnTo>
                <a:lnTo>
                  <a:pt x="883477" y="55506"/>
                </a:lnTo>
                <a:lnTo>
                  <a:pt x="839968" y="69811"/>
                </a:lnTo>
                <a:lnTo>
                  <a:pt x="797176" y="85646"/>
                </a:lnTo>
                <a:lnTo>
                  <a:pt x="755134" y="102977"/>
                </a:lnTo>
                <a:lnTo>
                  <a:pt x="713874" y="121772"/>
                </a:lnTo>
                <a:lnTo>
                  <a:pt x="673429" y="141999"/>
                </a:lnTo>
                <a:lnTo>
                  <a:pt x="633832" y="163625"/>
                </a:lnTo>
                <a:lnTo>
                  <a:pt x="595114" y="186618"/>
                </a:lnTo>
                <a:lnTo>
                  <a:pt x="557308" y="210945"/>
                </a:lnTo>
                <a:lnTo>
                  <a:pt x="520448" y="236573"/>
                </a:lnTo>
                <a:lnTo>
                  <a:pt x="484564" y="263471"/>
                </a:lnTo>
                <a:lnTo>
                  <a:pt x="449690" y="291606"/>
                </a:lnTo>
                <a:lnTo>
                  <a:pt x="415859" y="320945"/>
                </a:lnTo>
                <a:lnTo>
                  <a:pt x="383101" y="351456"/>
                </a:lnTo>
                <a:lnTo>
                  <a:pt x="351451" y="383106"/>
                </a:lnTo>
                <a:lnTo>
                  <a:pt x="320940" y="415864"/>
                </a:lnTo>
                <a:lnTo>
                  <a:pt x="291602" y="449696"/>
                </a:lnTo>
                <a:lnTo>
                  <a:pt x="263467" y="484570"/>
                </a:lnTo>
                <a:lnTo>
                  <a:pt x="236570" y="520453"/>
                </a:lnTo>
                <a:lnTo>
                  <a:pt x="210941" y="557314"/>
                </a:lnTo>
                <a:lnTo>
                  <a:pt x="186615" y="595120"/>
                </a:lnTo>
                <a:lnTo>
                  <a:pt x="163622" y="633837"/>
                </a:lnTo>
                <a:lnTo>
                  <a:pt x="141997" y="673435"/>
                </a:lnTo>
                <a:lnTo>
                  <a:pt x="121770" y="713879"/>
                </a:lnTo>
                <a:lnTo>
                  <a:pt x="102975" y="755139"/>
                </a:lnTo>
                <a:lnTo>
                  <a:pt x="85644" y="797181"/>
                </a:lnTo>
                <a:lnTo>
                  <a:pt x="69810" y="839973"/>
                </a:lnTo>
                <a:lnTo>
                  <a:pt x="55505" y="883482"/>
                </a:lnTo>
                <a:lnTo>
                  <a:pt x="42761" y="927676"/>
                </a:lnTo>
                <a:lnTo>
                  <a:pt x="31611" y="972523"/>
                </a:lnTo>
                <a:lnTo>
                  <a:pt x="22087" y="1017990"/>
                </a:lnTo>
                <a:lnTo>
                  <a:pt x="14222" y="1064045"/>
                </a:lnTo>
                <a:lnTo>
                  <a:pt x="8048" y="1110654"/>
                </a:lnTo>
                <a:lnTo>
                  <a:pt x="3598" y="1157787"/>
                </a:lnTo>
                <a:lnTo>
                  <a:pt x="905" y="1205409"/>
                </a:lnTo>
                <a:lnTo>
                  <a:pt x="0" y="1253489"/>
                </a:lnTo>
                <a:lnTo>
                  <a:pt x="905" y="1301570"/>
                </a:lnTo>
                <a:lnTo>
                  <a:pt x="3598" y="1349192"/>
                </a:lnTo>
                <a:lnTo>
                  <a:pt x="8048" y="1396325"/>
                </a:lnTo>
                <a:lnTo>
                  <a:pt x="14222" y="1442934"/>
                </a:lnTo>
                <a:lnTo>
                  <a:pt x="22087" y="1488989"/>
                </a:lnTo>
                <a:lnTo>
                  <a:pt x="31611" y="1534456"/>
                </a:lnTo>
                <a:lnTo>
                  <a:pt x="42761" y="1579303"/>
                </a:lnTo>
                <a:lnTo>
                  <a:pt x="55505" y="1623497"/>
                </a:lnTo>
                <a:lnTo>
                  <a:pt x="69810" y="1667006"/>
                </a:lnTo>
                <a:lnTo>
                  <a:pt x="85644" y="1709798"/>
                </a:lnTo>
                <a:lnTo>
                  <a:pt x="102975" y="1751840"/>
                </a:lnTo>
                <a:lnTo>
                  <a:pt x="121770" y="1793100"/>
                </a:lnTo>
                <a:lnTo>
                  <a:pt x="141997" y="1833544"/>
                </a:lnTo>
                <a:lnTo>
                  <a:pt x="163622" y="1873142"/>
                </a:lnTo>
                <a:lnTo>
                  <a:pt x="186615" y="1911859"/>
                </a:lnTo>
                <a:lnTo>
                  <a:pt x="210941" y="1949665"/>
                </a:lnTo>
                <a:lnTo>
                  <a:pt x="236570" y="1986526"/>
                </a:lnTo>
                <a:lnTo>
                  <a:pt x="263467" y="2022409"/>
                </a:lnTo>
                <a:lnTo>
                  <a:pt x="291602" y="2057283"/>
                </a:lnTo>
                <a:lnTo>
                  <a:pt x="320940" y="2091115"/>
                </a:lnTo>
                <a:lnTo>
                  <a:pt x="351451" y="2123873"/>
                </a:lnTo>
                <a:lnTo>
                  <a:pt x="383101" y="2155523"/>
                </a:lnTo>
                <a:lnTo>
                  <a:pt x="415859" y="2186034"/>
                </a:lnTo>
                <a:lnTo>
                  <a:pt x="449690" y="2215373"/>
                </a:lnTo>
                <a:lnTo>
                  <a:pt x="484564" y="2243508"/>
                </a:lnTo>
                <a:lnTo>
                  <a:pt x="520448" y="2270406"/>
                </a:lnTo>
                <a:lnTo>
                  <a:pt x="557308" y="2296034"/>
                </a:lnTo>
                <a:lnTo>
                  <a:pt x="595114" y="2320361"/>
                </a:lnTo>
                <a:lnTo>
                  <a:pt x="633832" y="2343354"/>
                </a:lnTo>
                <a:lnTo>
                  <a:pt x="673429" y="2364980"/>
                </a:lnTo>
                <a:lnTo>
                  <a:pt x="713874" y="2385207"/>
                </a:lnTo>
                <a:lnTo>
                  <a:pt x="755134" y="2404002"/>
                </a:lnTo>
                <a:lnTo>
                  <a:pt x="797176" y="2421333"/>
                </a:lnTo>
                <a:lnTo>
                  <a:pt x="839968" y="2437168"/>
                </a:lnTo>
                <a:lnTo>
                  <a:pt x="883477" y="2451473"/>
                </a:lnTo>
                <a:lnTo>
                  <a:pt x="927672" y="2464217"/>
                </a:lnTo>
                <a:lnTo>
                  <a:pt x="972519" y="2475368"/>
                </a:lnTo>
                <a:lnTo>
                  <a:pt x="1017987" y="2484892"/>
                </a:lnTo>
                <a:lnTo>
                  <a:pt x="1064042" y="2492757"/>
                </a:lnTo>
                <a:lnTo>
                  <a:pt x="1110652" y="2498930"/>
                </a:lnTo>
                <a:lnTo>
                  <a:pt x="1157785" y="2503381"/>
                </a:lnTo>
                <a:lnTo>
                  <a:pt x="1205408" y="2506074"/>
                </a:lnTo>
                <a:lnTo>
                  <a:pt x="1253489" y="2506979"/>
                </a:lnTo>
                <a:lnTo>
                  <a:pt x="1301570" y="2506074"/>
                </a:lnTo>
                <a:lnTo>
                  <a:pt x="1349192" y="2503381"/>
                </a:lnTo>
                <a:lnTo>
                  <a:pt x="1396325" y="2498930"/>
                </a:lnTo>
                <a:lnTo>
                  <a:pt x="1442934" y="2492757"/>
                </a:lnTo>
                <a:lnTo>
                  <a:pt x="1488989" y="2484892"/>
                </a:lnTo>
                <a:lnTo>
                  <a:pt x="1534456" y="2475368"/>
                </a:lnTo>
                <a:lnTo>
                  <a:pt x="1579303" y="2464217"/>
                </a:lnTo>
                <a:lnTo>
                  <a:pt x="1623497" y="2451473"/>
                </a:lnTo>
                <a:lnTo>
                  <a:pt x="1667006" y="2437168"/>
                </a:lnTo>
                <a:lnTo>
                  <a:pt x="1709798" y="2421333"/>
                </a:lnTo>
                <a:lnTo>
                  <a:pt x="1751840" y="2404002"/>
                </a:lnTo>
                <a:lnTo>
                  <a:pt x="1793100" y="2385207"/>
                </a:lnTo>
                <a:lnTo>
                  <a:pt x="1833544" y="2364980"/>
                </a:lnTo>
                <a:lnTo>
                  <a:pt x="1873142" y="2343354"/>
                </a:lnTo>
                <a:lnTo>
                  <a:pt x="1911859" y="2320361"/>
                </a:lnTo>
                <a:lnTo>
                  <a:pt x="1949665" y="2296034"/>
                </a:lnTo>
                <a:lnTo>
                  <a:pt x="1986526" y="2270406"/>
                </a:lnTo>
                <a:lnTo>
                  <a:pt x="2022409" y="2243508"/>
                </a:lnTo>
                <a:lnTo>
                  <a:pt x="2057283" y="2215373"/>
                </a:lnTo>
                <a:lnTo>
                  <a:pt x="2091115" y="2186034"/>
                </a:lnTo>
                <a:lnTo>
                  <a:pt x="2123873" y="2155523"/>
                </a:lnTo>
                <a:lnTo>
                  <a:pt x="2155523" y="2123873"/>
                </a:lnTo>
                <a:lnTo>
                  <a:pt x="2186034" y="2091115"/>
                </a:lnTo>
                <a:lnTo>
                  <a:pt x="2215373" y="2057283"/>
                </a:lnTo>
                <a:lnTo>
                  <a:pt x="2243508" y="2022409"/>
                </a:lnTo>
                <a:lnTo>
                  <a:pt x="2270406" y="1986526"/>
                </a:lnTo>
                <a:lnTo>
                  <a:pt x="2296034" y="1949665"/>
                </a:lnTo>
                <a:lnTo>
                  <a:pt x="2320361" y="1911859"/>
                </a:lnTo>
                <a:lnTo>
                  <a:pt x="2343354" y="1873142"/>
                </a:lnTo>
                <a:lnTo>
                  <a:pt x="2364980" y="1833544"/>
                </a:lnTo>
                <a:lnTo>
                  <a:pt x="2385207" y="1793100"/>
                </a:lnTo>
                <a:lnTo>
                  <a:pt x="2404002" y="1751840"/>
                </a:lnTo>
                <a:lnTo>
                  <a:pt x="2421333" y="1709798"/>
                </a:lnTo>
                <a:lnTo>
                  <a:pt x="2437168" y="1667006"/>
                </a:lnTo>
                <a:lnTo>
                  <a:pt x="2451473" y="1623497"/>
                </a:lnTo>
                <a:lnTo>
                  <a:pt x="2464217" y="1579303"/>
                </a:lnTo>
                <a:lnTo>
                  <a:pt x="2475368" y="1534456"/>
                </a:lnTo>
                <a:lnTo>
                  <a:pt x="2484892" y="1488989"/>
                </a:lnTo>
                <a:lnTo>
                  <a:pt x="2492757" y="1442934"/>
                </a:lnTo>
                <a:lnTo>
                  <a:pt x="2498930" y="1396325"/>
                </a:lnTo>
                <a:lnTo>
                  <a:pt x="2503381" y="1349192"/>
                </a:lnTo>
                <a:lnTo>
                  <a:pt x="2506074" y="1301570"/>
                </a:lnTo>
                <a:lnTo>
                  <a:pt x="2506980" y="1253489"/>
                </a:lnTo>
                <a:lnTo>
                  <a:pt x="2506074" y="1205409"/>
                </a:lnTo>
                <a:lnTo>
                  <a:pt x="2503381" y="1157787"/>
                </a:lnTo>
                <a:lnTo>
                  <a:pt x="2498930" y="1110654"/>
                </a:lnTo>
                <a:lnTo>
                  <a:pt x="2492757" y="1064045"/>
                </a:lnTo>
                <a:lnTo>
                  <a:pt x="2484892" y="1017990"/>
                </a:lnTo>
                <a:lnTo>
                  <a:pt x="2475368" y="972523"/>
                </a:lnTo>
                <a:lnTo>
                  <a:pt x="2464217" y="927676"/>
                </a:lnTo>
                <a:lnTo>
                  <a:pt x="2451473" y="883482"/>
                </a:lnTo>
                <a:lnTo>
                  <a:pt x="2437168" y="839973"/>
                </a:lnTo>
                <a:lnTo>
                  <a:pt x="2421333" y="797181"/>
                </a:lnTo>
                <a:lnTo>
                  <a:pt x="2404002" y="755139"/>
                </a:lnTo>
                <a:lnTo>
                  <a:pt x="2385207" y="713879"/>
                </a:lnTo>
                <a:lnTo>
                  <a:pt x="2364980" y="673435"/>
                </a:lnTo>
                <a:lnTo>
                  <a:pt x="2343354" y="633837"/>
                </a:lnTo>
                <a:lnTo>
                  <a:pt x="2320361" y="595120"/>
                </a:lnTo>
                <a:lnTo>
                  <a:pt x="2296034" y="557314"/>
                </a:lnTo>
                <a:lnTo>
                  <a:pt x="2270406" y="520453"/>
                </a:lnTo>
                <a:lnTo>
                  <a:pt x="2243508" y="484570"/>
                </a:lnTo>
                <a:lnTo>
                  <a:pt x="2215373" y="449696"/>
                </a:lnTo>
                <a:lnTo>
                  <a:pt x="2186034" y="415864"/>
                </a:lnTo>
                <a:lnTo>
                  <a:pt x="2155523" y="383106"/>
                </a:lnTo>
                <a:lnTo>
                  <a:pt x="2123873" y="351456"/>
                </a:lnTo>
                <a:lnTo>
                  <a:pt x="2091115" y="320945"/>
                </a:lnTo>
                <a:lnTo>
                  <a:pt x="2057283" y="291606"/>
                </a:lnTo>
                <a:lnTo>
                  <a:pt x="2022409" y="263471"/>
                </a:lnTo>
                <a:lnTo>
                  <a:pt x="1986526" y="236573"/>
                </a:lnTo>
                <a:lnTo>
                  <a:pt x="1949665" y="210945"/>
                </a:lnTo>
                <a:lnTo>
                  <a:pt x="1911859" y="186618"/>
                </a:lnTo>
                <a:lnTo>
                  <a:pt x="1873142" y="163625"/>
                </a:lnTo>
                <a:lnTo>
                  <a:pt x="1833544" y="141999"/>
                </a:lnTo>
                <a:lnTo>
                  <a:pt x="1793100" y="121772"/>
                </a:lnTo>
                <a:lnTo>
                  <a:pt x="1751840" y="102977"/>
                </a:lnTo>
                <a:lnTo>
                  <a:pt x="1709798" y="85646"/>
                </a:lnTo>
                <a:lnTo>
                  <a:pt x="1667006" y="69811"/>
                </a:lnTo>
                <a:lnTo>
                  <a:pt x="1623497" y="55506"/>
                </a:lnTo>
                <a:lnTo>
                  <a:pt x="1579303" y="42762"/>
                </a:lnTo>
                <a:lnTo>
                  <a:pt x="1534456" y="31611"/>
                </a:lnTo>
                <a:lnTo>
                  <a:pt x="1488989" y="22087"/>
                </a:lnTo>
                <a:lnTo>
                  <a:pt x="1442934" y="14222"/>
                </a:lnTo>
                <a:lnTo>
                  <a:pt x="1396325" y="8049"/>
                </a:lnTo>
                <a:lnTo>
                  <a:pt x="1349192" y="3598"/>
                </a:lnTo>
                <a:lnTo>
                  <a:pt x="1301570" y="905"/>
                </a:lnTo>
                <a:lnTo>
                  <a:pt x="1253489" y="0"/>
                </a:lnTo>
                <a:close/>
              </a:path>
            </a:pathLst>
          </a:custGeom>
          <a:solidFill>
            <a:srgbClr val="41A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80944" y="2802635"/>
            <a:ext cx="3211195" cy="3209925"/>
          </a:xfrm>
          <a:custGeom>
            <a:avLst/>
            <a:gdLst/>
            <a:ahLst/>
            <a:cxnLst/>
            <a:rect l="l" t="t" r="r" b="b"/>
            <a:pathLst>
              <a:path w="3211195" h="3209925">
                <a:moveTo>
                  <a:pt x="1605533" y="0"/>
                </a:moveTo>
                <a:lnTo>
                  <a:pt x="1557337" y="709"/>
                </a:lnTo>
                <a:lnTo>
                  <a:pt x="1509494" y="2823"/>
                </a:lnTo>
                <a:lnTo>
                  <a:pt x="1462023" y="6323"/>
                </a:lnTo>
                <a:lnTo>
                  <a:pt x="1414945" y="11188"/>
                </a:lnTo>
                <a:lnTo>
                  <a:pt x="1368279" y="17398"/>
                </a:lnTo>
                <a:lnTo>
                  <a:pt x="1322046" y="24935"/>
                </a:lnTo>
                <a:lnTo>
                  <a:pt x="1276265" y="33777"/>
                </a:lnTo>
                <a:lnTo>
                  <a:pt x="1230956" y="43905"/>
                </a:lnTo>
                <a:lnTo>
                  <a:pt x="1186139" y="55300"/>
                </a:lnTo>
                <a:lnTo>
                  <a:pt x="1141833" y="67941"/>
                </a:lnTo>
                <a:lnTo>
                  <a:pt x="1098060" y="81808"/>
                </a:lnTo>
                <a:lnTo>
                  <a:pt x="1054838" y="96882"/>
                </a:lnTo>
                <a:lnTo>
                  <a:pt x="1012187" y="113142"/>
                </a:lnTo>
                <a:lnTo>
                  <a:pt x="970128" y="130570"/>
                </a:lnTo>
                <a:lnTo>
                  <a:pt x="928680" y="149144"/>
                </a:lnTo>
                <a:lnTo>
                  <a:pt x="887863" y="168846"/>
                </a:lnTo>
                <a:lnTo>
                  <a:pt x="847697" y="189655"/>
                </a:lnTo>
                <a:lnTo>
                  <a:pt x="808201" y="211552"/>
                </a:lnTo>
                <a:lnTo>
                  <a:pt x="769397" y="234516"/>
                </a:lnTo>
                <a:lnTo>
                  <a:pt x="731303" y="258528"/>
                </a:lnTo>
                <a:lnTo>
                  <a:pt x="693939" y="283567"/>
                </a:lnTo>
                <a:lnTo>
                  <a:pt x="657325" y="309615"/>
                </a:lnTo>
                <a:lnTo>
                  <a:pt x="621482" y="336651"/>
                </a:lnTo>
                <a:lnTo>
                  <a:pt x="586428" y="364656"/>
                </a:lnTo>
                <a:lnTo>
                  <a:pt x="552184" y="393609"/>
                </a:lnTo>
                <a:lnTo>
                  <a:pt x="518770" y="423490"/>
                </a:lnTo>
                <a:lnTo>
                  <a:pt x="486206" y="454281"/>
                </a:lnTo>
                <a:lnTo>
                  <a:pt x="454511" y="485960"/>
                </a:lnTo>
                <a:lnTo>
                  <a:pt x="423706" y="518509"/>
                </a:lnTo>
                <a:lnTo>
                  <a:pt x="393809" y="551906"/>
                </a:lnTo>
                <a:lnTo>
                  <a:pt x="364842" y="586133"/>
                </a:lnTo>
                <a:lnTo>
                  <a:pt x="336823" y="621170"/>
                </a:lnTo>
                <a:lnTo>
                  <a:pt x="309774" y="656996"/>
                </a:lnTo>
                <a:lnTo>
                  <a:pt x="283713" y="693592"/>
                </a:lnTo>
                <a:lnTo>
                  <a:pt x="258660" y="730938"/>
                </a:lnTo>
                <a:lnTo>
                  <a:pt x="234636" y="769014"/>
                </a:lnTo>
                <a:lnTo>
                  <a:pt x="211661" y="807800"/>
                </a:lnTo>
                <a:lnTo>
                  <a:pt x="189753" y="847277"/>
                </a:lnTo>
                <a:lnTo>
                  <a:pt x="168933" y="887424"/>
                </a:lnTo>
                <a:lnTo>
                  <a:pt x="149222" y="928222"/>
                </a:lnTo>
                <a:lnTo>
                  <a:pt x="130638" y="969651"/>
                </a:lnTo>
                <a:lnTo>
                  <a:pt x="113201" y="1011690"/>
                </a:lnTo>
                <a:lnTo>
                  <a:pt x="96932" y="1054321"/>
                </a:lnTo>
                <a:lnTo>
                  <a:pt x="81850" y="1097523"/>
                </a:lnTo>
                <a:lnTo>
                  <a:pt x="67976" y="1141277"/>
                </a:lnTo>
                <a:lnTo>
                  <a:pt x="55329" y="1185562"/>
                </a:lnTo>
                <a:lnTo>
                  <a:pt x="43928" y="1230359"/>
                </a:lnTo>
                <a:lnTo>
                  <a:pt x="33795" y="1275647"/>
                </a:lnTo>
                <a:lnTo>
                  <a:pt x="24948" y="1321408"/>
                </a:lnTo>
                <a:lnTo>
                  <a:pt x="17408" y="1367621"/>
                </a:lnTo>
                <a:lnTo>
                  <a:pt x="11194" y="1414266"/>
                </a:lnTo>
                <a:lnTo>
                  <a:pt x="6326" y="1461323"/>
                </a:lnTo>
                <a:lnTo>
                  <a:pt x="2825" y="1508773"/>
                </a:lnTo>
                <a:lnTo>
                  <a:pt x="709" y="1556596"/>
                </a:lnTo>
                <a:lnTo>
                  <a:pt x="0" y="1604771"/>
                </a:lnTo>
                <a:lnTo>
                  <a:pt x="709" y="1652947"/>
                </a:lnTo>
                <a:lnTo>
                  <a:pt x="2825" y="1700770"/>
                </a:lnTo>
                <a:lnTo>
                  <a:pt x="6326" y="1748220"/>
                </a:lnTo>
                <a:lnTo>
                  <a:pt x="11194" y="1795277"/>
                </a:lnTo>
                <a:lnTo>
                  <a:pt x="17408" y="1841922"/>
                </a:lnTo>
                <a:lnTo>
                  <a:pt x="24948" y="1888135"/>
                </a:lnTo>
                <a:lnTo>
                  <a:pt x="33795" y="1933896"/>
                </a:lnTo>
                <a:lnTo>
                  <a:pt x="43928" y="1979184"/>
                </a:lnTo>
                <a:lnTo>
                  <a:pt x="55329" y="2023981"/>
                </a:lnTo>
                <a:lnTo>
                  <a:pt x="67976" y="2068266"/>
                </a:lnTo>
                <a:lnTo>
                  <a:pt x="81850" y="2112020"/>
                </a:lnTo>
                <a:lnTo>
                  <a:pt x="96932" y="2155222"/>
                </a:lnTo>
                <a:lnTo>
                  <a:pt x="113201" y="2197853"/>
                </a:lnTo>
                <a:lnTo>
                  <a:pt x="130638" y="2239892"/>
                </a:lnTo>
                <a:lnTo>
                  <a:pt x="149222" y="2281321"/>
                </a:lnTo>
                <a:lnTo>
                  <a:pt x="168933" y="2322119"/>
                </a:lnTo>
                <a:lnTo>
                  <a:pt x="189753" y="2362266"/>
                </a:lnTo>
                <a:lnTo>
                  <a:pt x="211661" y="2401743"/>
                </a:lnTo>
                <a:lnTo>
                  <a:pt x="234636" y="2440529"/>
                </a:lnTo>
                <a:lnTo>
                  <a:pt x="258660" y="2478605"/>
                </a:lnTo>
                <a:lnTo>
                  <a:pt x="283713" y="2515951"/>
                </a:lnTo>
                <a:lnTo>
                  <a:pt x="309774" y="2552547"/>
                </a:lnTo>
                <a:lnTo>
                  <a:pt x="336823" y="2588373"/>
                </a:lnTo>
                <a:lnTo>
                  <a:pt x="364842" y="2623410"/>
                </a:lnTo>
                <a:lnTo>
                  <a:pt x="393809" y="2657637"/>
                </a:lnTo>
                <a:lnTo>
                  <a:pt x="423706" y="2691034"/>
                </a:lnTo>
                <a:lnTo>
                  <a:pt x="454511" y="2723583"/>
                </a:lnTo>
                <a:lnTo>
                  <a:pt x="486206" y="2755262"/>
                </a:lnTo>
                <a:lnTo>
                  <a:pt x="518770" y="2786053"/>
                </a:lnTo>
                <a:lnTo>
                  <a:pt x="552184" y="2815934"/>
                </a:lnTo>
                <a:lnTo>
                  <a:pt x="586428" y="2844887"/>
                </a:lnTo>
                <a:lnTo>
                  <a:pt x="621482" y="2872892"/>
                </a:lnTo>
                <a:lnTo>
                  <a:pt x="657325" y="2899928"/>
                </a:lnTo>
                <a:lnTo>
                  <a:pt x="693939" y="2925976"/>
                </a:lnTo>
                <a:lnTo>
                  <a:pt x="731303" y="2951015"/>
                </a:lnTo>
                <a:lnTo>
                  <a:pt x="769397" y="2975027"/>
                </a:lnTo>
                <a:lnTo>
                  <a:pt x="808201" y="2997991"/>
                </a:lnTo>
                <a:lnTo>
                  <a:pt x="847697" y="3019888"/>
                </a:lnTo>
                <a:lnTo>
                  <a:pt x="887863" y="3040697"/>
                </a:lnTo>
                <a:lnTo>
                  <a:pt x="928680" y="3060399"/>
                </a:lnTo>
                <a:lnTo>
                  <a:pt x="970128" y="3078973"/>
                </a:lnTo>
                <a:lnTo>
                  <a:pt x="1012187" y="3096401"/>
                </a:lnTo>
                <a:lnTo>
                  <a:pt x="1054838" y="3112661"/>
                </a:lnTo>
                <a:lnTo>
                  <a:pt x="1098060" y="3127735"/>
                </a:lnTo>
                <a:lnTo>
                  <a:pt x="1141833" y="3141602"/>
                </a:lnTo>
                <a:lnTo>
                  <a:pt x="1186139" y="3154243"/>
                </a:lnTo>
                <a:lnTo>
                  <a:pt x="1230956" y="3165638"/>
                </a:lnTo>
                <a:lnTo>
                  <a:pt x="1276265" y="3175766"/>
                </a:lnTo>
                <a:lnTo>
                  <a:pt x="1322046" y="3184608"/>
                </a:lnTo>
                <a:lnTo>
                  <a:pt x="1368279" y="3192145"/>
                </a:lnTo>
                <a:lnTo>
                  <a:pt x="1414945" y="3198355"/>
                </a:lnTo>
                <a:lnTo>
                  <a:pt x="1462023" y="3203220"/>
                </a:lnTo>
                <a:lnTo>
                  <a:pt x="1509494" y="3206720"/>
                </a:lnTo>
                <a:lnTo>
                  <a:pt x="1557337" y="3208834"/>
                </a:lnTo>
                <a:lnTo>
                  <a:pt x="1605533" y="3209544"/>
                </a:lnTo>
                <a:lnTo>
                  <a:pt x="1653730" y="3208834"/>
                </a:lnTo>
                <a:lnTo>
                  <a:pt x="1701573" y="3206720"/>
                </a:lnTo>
                <a:lnTo>
                  <a:pt x="1749044" y="3203220"/>
                </a:lnTo>
                <a:lnTo>
                  <a:pt x="1796122" y="3198355"/>
                </a:lnTo>
                <a:lnTo>
                  <a:pt x="1842788" y="3192145"/>
                </a:lnTo>
                <a:lnTo>
                  <a:pt x="1889021" y="3184608"/>
                </a:lnTo>
                <a:lnTo>
                  <a:pt x="1934802" y="3175766"/>
                </a:lnTo>
                <a:lnTo>
                  <a:pt x="1980111" y="3165638"/>
                </a:lnTo>
                <a:lnTo>
                  <a:pt x="2024928" y="3154243"/>
                </a:lnTo>
                <a:lnTo>
                  <a:pt x="2069234" y="3141602"/>
                </a:lnTo>
                <a:lnTo>
                  <a:pt x="2113007" y="3127735"/>
                </a:lnTo>
                <a:lnTo>
                  <a:pt x="2156229" y="3112661"/>
                </a:lnTo>
                <a:lnTo>
                  <a:pt x="2198880" y="3096401"/>
                </a:lnTo>
                <a:lnTo>
                  <a:pt x="2240939" y="3078973"/>
                </a:lnTo>
                <a:lnTo>
                  <a:pt x="2282387" y="3060399"/>
                </a:lnTo>
                <a:lnTo>
                  <a:pt x="2323204" y="3040697"/>
                </a:lnTo>
                <a:lnTo>
                  <a:pt x="2363370" y="3019888"/>
                </a:lnTo>
                <a:lnTo>
                  <a:pt x="2402866" y="2997991"/>
                </a:lnTo>
                <a:lnTo>
                  <a:pt x="2441670" y="2975027"/>
                </a:lnTo>
                <a:lnTo>
                  <a:pt x="2479764" y="2951015"/>
                </a:lnTo>
                <a:lnTo>
                  <a:pt x="2517128" y="2925976"/>
                </a:lnTo>
                <a:lnTo>
                  <a:pt x="2553742" y="2899928"/>
                </a:lnTo>
                <a:lnTo>
                  <a:pt x="2589585" y="2872892"/>
                </a:lnTo>
                <a:lnTo>
                  <a:pt x="2624639" y="2844887"/>
                </a:lnTo>
                <a:lnTo>
                  <a:pt x="2658883" y="2815934"/>
                </a:lnTo>
                <a:lnTo>
                  <a:pt x="2692297" y="2786053"/>
                </a:lnTo>
                <a:lnTo>
                  <a:pt x="2724861" y="2755262"/>
                </a:lnTo>
                <a:lnTo>
                  <a:pt x="2756556" y="2723583"/>
                </a:lnTo>
                <a:lnTo>
                  <a:pt x="2787361" y="2691034"/>
                </a:lnTo>
                <a:lnTo>
                  <a:pt x="2817258" y="2657637"/>
                </a:lnTo>
                <a:lnTo>
                  <a:pt x="2846225" y="2623410"/>
                </a:lnTo>
                <a:lnTo>
                  <a:pt x="2874244" y="2588373"/>
                </a:lnTo>
                <a:lnTo>
                  <a:pt x="2901293" y="2552547"/>
                </a:lnTo>
                <a:lnTo>
                  <a:pt x="2927354" y="2515951"/>
                </a:lnTo>
                <a:lnTo>
                  <a:pt x="2952407" y="2478605"/>
                </a:lnTo>
                <a:lnTo>
                  <a:pt x="2976431" y="2440529"/>
                </a:lnTo>
                <a:lnTo>
                  <a:pt x="2999406" y="2401743"/>
                </a:lnTo>
                <a:lnTo>
                  <a:pt x="3021314" y="2362266"/>
                </a:lnTo>
                <a:lnTo>
                  <a:pt x="3042134" y="2322119"/>
                </a:lnTo>
                <a:lnTo>
                  <a:pt x="3061845" y="2281321"/>
                </a:lnTo>
                <a:lnTo>
                  <a:pt x="3080429" y="2239892"/>
                </a:lnTo>
                <a:lnTo>
                  <a:pt x="3097866" y="2197853"/>
                </a:lnTo>
                <a:lnTo>
                  <a:pt x="3114135" y="2155222"/>
                </a:lnTo>
                <a:lnTo>
                  <a:pt x="3129217" y="2112020"/>
                </a:lnTo>
                <a:lnTo>
                  <a:pt x="3143091" y="2068266"/>
                </a:lnTo>
                <a:lnTo>
                  <a:pt x="3155738" y="2023981"/>
                </a:lnTo>
                <a:lnTo>
                  <a:pt x="3167139" y="1979184"/>
                </a:lnTo>
                <a:lnTo>
                  <a:pt x="3177272" y="1933896"/>
                </a:lnTo>
                <a:lnTo>
                  <a:pt x="3186119" y="1888135"/>
                </a:lnTo>
                <a:lnTo>
                  <a:pt x="3193659" y="1841922"/>
                </a:lnTo>
                <a:lnTo>
                  <a:pt x="3199873" y="1795277"/>
                </a:lnTo>
                <a:lnTo>
                  <a:pt x="3204741" y="1748220"/>
                </a:lnTo>
                <a:lnTo>
                  <a:pt x="3208242" y="1700770"/>
                </a:lnTo>
                <a:lnTo>
                  <a:pt x="3210358" y="1652947"/>
                </a:lnTo>
                <a:lnTo>
                  <a:pt x="3211068" y="1604771"/>
                </a:lnTo>
                <a:lnTo>
                  <a:pt x="3210358" y="1556596"/>
                </a:lnTo>
                <a:lnTo>
                  <a:pt x="3208242" y="1508773"/>
                </a:lnTo>
                <a:lnTo>
                  <a:pt x="3204741" y="1461323"/>
                </a:lnTo>
                <a:lnTo>
                  <a:pt x="3199873" y="1414266"/>
                </a:lnTo>
                <a:lnTo>
                  <a:pt x="3193659" y="1367621"/>
                </a:lnTo>
                <a:lnTo>
                  <a:pt x="3186119" y="1321408"/>
                </a:lnTo>
                <a:lnTo>
                  <a:pt x="3177272" y="1275647"/>
                </a:lnTo>
                <a:lnTo>
                  <a:pt x="3167139" y="1230359"/>
                </a:lnTo>
                <a:lnTo>
                  <a:pt x="3155738" y="1185562"/>
                </a:lnTo>
                <a:lnTo>
                  <a:pt x="3143091" y="1141277"/>
                </a:lnTo>
                <a:lnTo>
                  <a:pt x="3129217" y="1097523"/>
                </a:lnTo>
                <a:lnTo>
                  <a:pt x="3114135" y="1054321"/>
                </a:lnTo>
                <a:lnTo>
                  <a:pt x="3097866" y="1011690"/>
                </a:lnTo>
                <a:lnTo>
                  <a:pt x="3080429" y="969651"/>
                </a:lnTo>
                <a:lnTo>
                  <a:pt x="3061845" y="928222"/>
                </a:lnTo>
                <a:lnTo>
                  <a:pt x="3042134" y="887424"/>
                </a:lnTo>
                <a:lnTo>
                  <a:pt x="3021314" y="847277"/>
                </a:lnTo>
                <a:lnTo>
                  <a:pt x="2999406" y="807800"/>
                </a:lnTo>
                <a:lnTo>
                  <a:pt x="2976431" y="769014"/>
                </a:lnTo>
                <a:lnTo>
                  <a:pt x="2952407" y="730938"/>
                </a:lnTo>
                <a:lnTo>
                  <a:pt x="2927354" y="693592"/>
                </a:lnTo>
                <a:lnTo>
                  <a:pt x="2901293" y="656996"/>
                </a:lnTo>
                <a:lnTo>
                  <a:pt x="2874244" y="621170"/>
                </a:lnTo>
                <a:lnTo>
                  <a:pt x="2846225" y="586133"/>
                </a:lnTo>
                <a:lnTo>
                  <a:pt x="2817258" y="551906"/>
                </a:lnTo>
                <a:lnTo>
                  <a:pt x="2787361" y="518509"/>
                </a:lnTo>
                <a:lnTo>
                  <a:pt x="2756556" y="485960"/>
                </a:lnTo>
                <a:lnTo>
                  <a:pt x="2724861" y="454281"/>
                </a:lnTo>
                <a:lnTo>
                  <a:pt x="2692297" y="423490"/>
                </a:lnTo>
                <a:lnTo>
                  <a:pt x="2658883" y="393609"/>
                </a:lnTo>
                <a:lnTo>
                  <a:pt x="2624639" y="364656"/>
                </a:lnTo>
                <a:lnTo>
                  <a:pt x="2589585" y="336651"/>
                </a:lnTo>
                <a:lnTo>
                  <a:pt x="2553742" y="309615"/>
                </a:lnTo>
                <a:lnTo>
                  <a:pt x="2517128" y="283567"/>
                </a:lnTo>
                <a:lnTo>
                  <a:pt x="2479764" y="258528"/>
                </a:lnTo>
                <a:lnTo>
                  <a:pt x="2441670" y="234516"/>
                </a:lnTo>
                <a:lnTo>
                  <a:pt x="2402866" y="211552"/>
                </a:lnTo>
                <a:lnTo>
                  <a:pt x="2363370" y="189655"/>
                </a:lnTo>
                <a:lnTo>
                  <a:pt x="2323204" y="168846"/>
                </a:lnTo>
                <a:lnTo>
                  <a:pt x="2282387" y="149144"/>
                </a:lnTo>
                <a:lnTo>
                  <a:pt x="2240939" y="130570"/>
                </a:lnTo>
                <a:lnTo>
                  <a:pt x="2198880" y="113142"/>
                </a:lnTo>
                <a:lnTo>
                  <a:pt x="2156229" y="96882"/>
                </a:lnTo>
                <a:lnTo>
                  <a:pt x="2113007" y="81808"/>
                </a:lnTo>
                <a:lnTo>
                  <a:pt x="2069234" y="67941"/>
                </a:lnTo>
                <a:lnTo>
                  <a:pt x="2024928" y="55300"/>
                </a:lnTo>
                <a:lnTo>
                  <a:pt x="1980111" y="43905"/>
                </a:lnTo>
                <a:lnTo>
                  <a:pt x="1934802" y="33777"/>
                </a:lnTo>
                <a:lnTo>
                  <a:pt x="1889021" y="24935"/>
                </a:lnTo>
                <a:lnTo>
                  <a:pt x="1842788" y="17398"/>
                </a:lnTo>
                <a:lnTo>
                  <a:pt x="1796122" y="11188"/>
                </a:lnTo>
                <a:lnTo>
                  <a:pt x="1749044" y="6323"/>
                </a:lnTo>
                <a:lnTo>
                  <a:pt x="1701573" y="2823"/>
                </a:lnTo>
                <a:lnTo>
                  <a:pt x="1653730" y="709"/>
                </a:lnTo>
                <a:lnTo>
                  <a:pt x="1605533" y="0"/>
                </a:lnTo>
                <a:close/>
              </a:path>
            </a:pathLst>
          </a:custGeom>
          <a:solidFill>
            <a:srgbClr val="41A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39255" y="1719072"/>
            <a:ext cx="2557780" cy="2557780"/>
          </a:xfrm>
          <a:custGeom>
            <a:avLst/>
            <a:gdLst/>
            <a:ahLst/>
            <a:cxnLst/>
            <a:rect l="l" t="t" r="r" b="b"/>
            <a:pathLst>
              <a:path w="2557779" h="2557779">
                <a:moveTo>
                  <a:pt x="1278636" y="0"/>
                </a:moveTo>
                <a:lnTo>
                  <a:pt x="1230703" y="882"/>
                </a:lnTo>
                <a:lnTo>
                  <a:pt x="1183216" y="3507"/>
                </a:lnTo>
                <a:lnTo>
                  <a:pt x="1136204" y="7845"/>
                </a:lnTo>
                <a:lnTo>
                  <a:pt x="1089700" y="13864"/>
                </a:lnTo>
                <a:lnTo>
                  <a:pt x="1043733" y="21535"/>
                </a:lnTo>
                <a:lnTo>
                  <a:pt x="998334" y="30824"/>
                </a:lnTo>
                <a:lnTo>
                  <a:pt x="953536" y="41703"/>
                </a:lnTo>
                <a:lnTo>
                  <a:pt x="909367" y="54140"/>
                </a:lnTo>
                <a:lnTo>
                  <a:pt x="865860" y="68104"/>
                </a:lnTo>
                <a:lnTo>
                  <a:pt x="823046" y="83563"/>
                </a:lnTo>
                <a:lnTo>
                  <a:pt x="780954" y="100488"/>
                </a:lnTo>
                <a:lnTo>
                  <a:pt x="739617" y="118847"/>
                </a:lnTo>
                <a:lnTo>
                  <a:pt x="699065" y="138610"/>
                </a:lnTo>
                <a:lnTo>
                  <a:pt x="659328" y="159745"/>
                </a:lnTo>
                <a:lnTo>
                  <a:pt x="620439" y="182221"/>
                </a:lnTo>
                <a:lnTo>
                  <a:pt x="582427" y="206009"/>
                </a:lnTo>
                <a:lnTo>
                  <a:pt x="545324" y="231075"/>
                </a:lnTo>
                <a:lnTo>
                  <a:pt x="509161" y="257391"/>
                </a:lnTo>
                <a:lnTo>
                  <a:pt x="473968" y="284924"/>
                </a:lnTo>
                <a:lnTo>
                  <a:pt x="439777" y="313645"/>
                </a:lnTo>
                <a:lnTo>
                  <a:pt x="406618" y="343521"/>
                </a:lnTo>
                <a:lnTo>
                  <a:pt x="374523" y="374523"/>
                </a:lnTo>
                <a:lnTo>
                  <a:pt x="343521" y="406618"/>
                </a:lnTo>
                <a:lnTo>
                  <a:pt x="313645" y="439777"/>
                </a:lnTo>
                <a:lnTo>
                  <a:pt x="284924" y="473968"/>
                </a:lnTo>
                <a:lnTo>
                  <a:pt x="257391" y="509161"/>
                </a:lnTo>
                <a:lnTo>
                  <a:pt x="231075" y="545324"/>
                </a:lnTo>
                <a:lnTo>
                  <a:pt x="206009" y="582427"/>
                </a:lnTo>
                <a:lnTo>
                  <a:pt x="182221" y="620439"/>
                </a:lnTo>
                <a:lnTo>
                  <a:pt x="159745" y="659328"/>
                </a:lnTo>
                <a:lnTo>
                  <a:pt x="138610" y="699065"/>
                </a:lnTo>
                <a:lnTo>
                  <a:pt x="118847" y="739617"/>
                </a:lnTo>
                <a:lnTo>
                  <a:pt x="100488" y="780954"/>
                </a:lnTo>
                <a:lnTo>
                  <a:pt x="83563" y="823046"/>
                </a:lnTo>
                <a:lnTo>
                  <a:pt x="68104" y="865860"/>
                </a:lnTo>
                <a:lnTo>
                  <a:pt x="54140" y="909367"/>
                </a:lnTo>
                <a:lnTo>
                  <a:pt x="41703" y="953536"/>
                </a:lnTo>
                <a:lnTo>
                  <a:pt x="30824" y="998334"/>
                </a:lnTo>
                <a:lnTo>
                  <a:pt x="21535" y="1043733"/>
                </a:lnTo>
                <a:lnTo>
                  <a:pt x="13864" y="1089700"/>
                </a:lnTo>
                <a:lnTo>
                  <a:pt x="7845" y="1136204"/>
                </a:lnTo>
                <a:lnTo>
                  <a:pt x="3507" y="1183216"/>
                </a:lnTo>
                <a:lnTo>
                  <a:pt x="882" y="1230703"/>
                </a:lnTo>
                <a:lnTo>
                  <a:pt x="0" y="1278636"/>
                </a:lnTo>
                <a:lnTo>
                  <a:pt x="882" y="1326568"/>
                </a:lnTo>
                <a:lnTo>
                  <a:pt x="3507" y="1374055"/>
                </a:lnTo>
                <a:lnTo>
                  <a:pt x="7845" y="1421067"/>
                </a:lnTo>
                <a:lnTo>
                  <a:pt x="13864" y="1467571"/>
                </a:lnTo>
                <a:lnTo>
                  <a:pt x="21535" y="1513538"/>
                </a:lnTo>
                <a:lnTo>
                  <a:pt x="30824" y="1558937"/>
                </a:lnTo>
                <a:lnTo>
                  <a:pt x="41703" y="1603735"/>
                </a:lnTo>
                <a:lnTo>
                  <a:pt x="54140" y="1647904"/>
                </a:lnTo>
                <a:lnTo>
                  <a:pt x="68104" y="1691411"/>
                </a:lnTo>
                <a:lnTo>
                  <a:pt x="83563" y="1734225"/>
                </a:lnTo>
                <a:lnTo>
                  <a:pt x="100488" y="1776317"/>
                </a:lnTo>
                <a:lnTo>
                  <a:pt x="118847" y="1817654"/>
                </a:lnTo>
                <a:lnTo>
                  <a:pt x="138610" y="1858206"/>
                </a:lnTo>
                <a:lnTo>
                  <a:pt x="159745" y="1897943"/>
                </a:lnTo>
                <a:lnTo>
                  <a:pt x="182221" y="1936832"/>
                </a:lnTo>
                <a:lnTo>
                  <a:pt x="206009" y="1974844"/>
                </a:lnTo>
                <a:lnTo>
                  <a:pt x="231075" y="2011947"/>
                </a:lnTo>
                <a:lnTo>
                  <a:pt x="257391" y="2048110"/>
                </a:lnTo>
                <a:lnTo>
                  <a:pt x="284924" y="2083303"/>
                </a:lnTo>
                <a:lnTo>
                  <a:pt x="313645" y="2117494"/>
                </a:lnTo>
                <a:lnTo>
                  <a:pt x="343521" y="2150653"/>
                </a:lnTo>
                <a:lnTo>
                  <a:pt x="374523" y="2182748"/>
                </a:lnTo>
                <a:lnTo>
                  <a:pt x="406618" y="2213750"/>
                </a:lnTo>
                <a:lnTo>
                  <a:pt x="439777" y="2243626"/>
                </a:lnTo>
                <a:lnTo>
                  <a:pt x="473968" y="2272347"/>
                </a:lnTo>
                <a:lnTo>
                  <a:pt x="509161" y="2299880"/>
                </a:lnTo>
                <a:lnTo>
                  <a:pt x="545324" y="2326196"/>
                </a:lnTo>
                <a:lnTo>
                  <a:pt x="582427" y="2351262"/>
                </a:lnTo>
                <a:lnTo>
                  <a:pt x="620439" y="2375050"/>
                </a:lnTo>
                <a:lnTo>
                  <a:pt x="659328" y="2397526"/>
                </a:lnTo>
                <a:lnTo>
                  <a:pt x="699065" y="2418661"/>
                </a:lnTo>
                <a:lnTo>
                  <a:pt x="739617" y="2438424"/>
                </a:lnTo>
                <a:lnTo>
                  <a:pt x="780954" y="2456783"/>
                </a:lnTo>
                <a:lnTo>
                  <a:pt x="823046" y="2473708"/>
                </a:lnTo>
                <a:lnTo>
                  <a:pt x="865860" y="2489167"/>
                </a:lnTo>
                <a:lnTo>
                  <a:pt x="909367" y="2503131"/>
                </a:lnTo>
                <a:lnTo>
                  <a:pt x="953536" y="2515568"/>
                </a:lnTo>
                <a:lnTo>
                  <a:pt x="998334" y="2526447"/>
                </a:lnTo>
                <a:lnTo>
                  <a:pt x="1043733" y="2535736"/>
                </a:lnTo>
                <a:lnTo>
                  <a:pt x="1089700" y="2543407"/>
                </a:lnTo>
                <a:lnTo>
                  <a:pt x="1136204" y="2549426"/>
                </a:lnTo>
                <a:lnTo>
                  <a:pt x="1183216" y="2553764"/>
                </a:lnTo>
                <a:lnTo>
                  <a:pt x="1230703" y="2556389"/>
                </a:lnTo>
                <a:lnTo>
                  <a:pt x="1278636" y="2557272"/>
                </a:lnTo>
                <a:lnTo>
                  <a:pt x="1326568" y="2556389"/>
                </a:lnTo>
                <a:lnTo>
                  <a:pt x="1374055" y="2553764"/>
                </a:lnTo>
                <a:lnTo>
                  <a:pt x="1421067" y="2549426"/>
                </a:lnTo>
                <a:lnTo>
                  <a:pt x="1467571" y="2543407"/>
                </a:lnTo>
                <a:lnTo>
                  <a:pt x="1513538" y="2535736"/>
                </a:lnTo>
                <a:lnTo>
                  <a:pt x="1558937" y="2526447"/>
                </a:lnTo>
                <a:lnTo>
                  <a:pt x="1603735" y="2515568"/>
                </a:lnTo>
                <a:lnTo>
                  <a:pt x="1647904" y="2503131"/>
                </a:lnTo>
                <a:lnTo>
                  <a:pt x="1691411" y="2489167"/>
                </a:lnTo>
                <a:lnTo>
                  <a:pt x="1734225" y="2473708"/>
                </a:lnTo>
                <a:lnTo>
                  <a:pt x="1776317" y="2456783"/>
                </a:lnTo>
                <a:lnTo>
                  <a:pt x="1817654" y="2438424"/>
                </a:lnTo>
                <a:lnTo>
                  <a:pt x="1858206" y="2418661"/>
                </a:lnTo>
                <a:lnTo>
                  <a:pt x="1897943" y="2397526"/>
                </a:lnTo>
                <a:lnTo>
                  <a:pt x="1936832" y="2375050"/>
                </a:lnTo>
                <a:lnTo>
                  <a:pt x="1974844" y="2351262"/>
                </a:lnTo>
                <a:lnTo>
                  <a:pt x="2011947" y="2326196"/>
                </a:lnTo>
                <a:lnTo>
                  <a:pt x="2048110" y="2299880"/>
                </a:lnTo>
                <a:lnTo>
                  <a:pt x="2083303" y="2272347"/>
                </a:lnTo>
                <a:lnTo>
                  <a:pt x="2117494" y="2243626"/>
                </a:lnTo>
                <a:lnTo>
                  <a:pt x="2150653" y="2213750"/>
                </a:lnTo>
                <a:lnTo>
                  <a:pt x="2182749" y="2182748"/>
                </a:lnTo>
                <a:lnTo>
                  <a:pt x="2213750" y="2150653"/>
                </a:lnTo>
                <a:lnTo>
                  <a:pt x="2243626" y="2117494"/>
                </a:lnTo>
                <a:lnTo>
                  <a:pt x="2272347" y="2083303"/>
                </a:lnTo>
                <a:lnTo>
                  <a:pt x="2299880" y="2048110"/>
                </a:lnTo>
                <a:lnTo>
                  <a:pt x="2326196" y="2011947"/>
                </a:lnTo>
                <a:lnTo>
                  <a:pt x="2351262" y="1974844"/>
                </a:lnTo>
                <a:lnTo>
                  <a:pt x="2375050" y="1936832"/>
                </a:lnTo>
                <a:lnTo>
                  <a:pt x="2397526" y="1897943"/>
                </a:lnTo>
                <a:lnTo>
                  <a:pt x="2418661" y="1858206"/>
                </a:lnTo>
                <a:lnTo>
                  <a:pt x="2438424" y="1817654"/>
                </a:lnTo>
                <a:lnTo>
                  <a:pt x="2456783" y="1776317"/>
                </a:lnTo>
                <a:lnTo>
                  <a:pt x="2473708" y="1734225"/>
                </a:lnTo>
                <a:lnTo>
                  <a:pt x="2489167" y="1691411"/>
                </a:lnTo>
                <a:lnTo>
                  <a:pt x="2503131" y="1647904"/>
                </a:lnTo>
                <a:lnTo>
                  <a:pt x="2515568" y="1603735"/>
                </a:lnTo>
                <a:lnTo>
                  <a:pt x="2526447" y="1558937"/>
                </a:lnTo>
                <a:lnTo>
                  <a:pt x="2535736" y="1513538"/>
                </a:lnTo>
                <a:lnTo>
                  <a:pt x="2543407" y="1467571"/>
                </a:lnTo>
                <a:lnTo>
                  <a:pt x="2549426" y="1421067"/>
                </a:lnTo>
                <a:lnTo>
                  <a:pt x="2553764" y="1374055"/>
                </a:lnTo>
                <a:lnTo>
                  <a:pt x="2556389" y="1326568"/>
                </a:lnTo>
                <a:lnTo>
                  <a:pt x="2557272" y="1278636"/>
                </a:lnTo>
                <a:lnTo>
                  <a:pt x="2556389" y="1230703"/>
                </a:lnTo>
                <a:lnTo>
                  <a:pt x="2553764" y="1183216"/>
                </a:lnTo>
                <a:lnTo>
                  <a:pt x="2549426" y="1136204"/>
                </a:lnTo>
                <a:lnTo>
                  <a:pt x="2543407" y="1089700"/>
                </a:lnTo>
                <a:lnTo>
                  <a:pt x="2535736" y="1043733"/>
                </a:lnTo>
                <a:lnTo>
                  <a:pt x="2526447" y="998334"/>
                </a:lnTo>
                <a:lnTo>
                  <a:pt x="2515568" y="953536"/>
                </a:lnTo>
                <a:lnTo>
                  <a:pt x="2503131" y="909367"/>
                </a:lnTo>
                <a:lnTo>
                  <a:pt x="2489167" y="865860"/>
                </a:lnTo>
                <a:lnTo>
                  <a:pt x="2473708" y="823046"/>
                </a:lnTo>
                <a:lnTo>
                  <a:pt x="2456783" y="780954"/>
                </a:lnTo>
                <a:lnTo>
                  <a:pt x="2438424" y="739617"/>
                </a:lnTo>
                <a:lnTo>
                  <a:pt x="2418661" y="699065"/>
                </a:lnTo>
                <a:lnTo>
                  <a:pt x="2397526" y="659328"/>
                </a:lnTo>
                <a:lnTo>
                  <a:pt x="2375050" y="620439"/>
                </a:lnTo>
                <a:lnTo>
                  <a:pt x="2351262" y="582427"/>
                </a:lnTo>
                <a:lnTo>
                  <a:pt x="2326196" y="545324"/>
                </a:lnTo>
                <a:lnTo>
                  <a:pt x="2299880" y="509161"/>
                </a:lnTo>
                <a:lnTo>
                  <a:pt x="2272347" y="473968"/>
                </a:lnTo>
                <a:lnTo>
                  <a:pt x="2243626" y="439777"/>
                </a:lnTo>
                <a:lnTo>
                  <a:pt x="2213750" y="406618"/>
                </a:lnTo>
                <a:lnTo>
                  <a:pt x="2182749" y="374523"/>
                </a:lnTo>
                <a:lnTo>
                  <a:pt x="2150653" y="343521"/>
                </a:lnTo>
                <a:lnTo>
                  <a:pt x="2117494" y="313645"/>
                </a:lnTo>
                <a:lnTo>
                  <a:pt x="2083303" y="284924"/>
                </a:lnTo>
                <a:lnTo>
                  <a:pt x="2048110" y="257391"/>
                </a:lnTo>
                <a:lnTo>
                  <a:pt x="2011947" y="231075"/>
                </a:lnTo>
                <a:lnTo>
                  <a:pt x="1974844" y="206009"/>
                </a:lnTo>
                <a:lnTo>
                  <a:pt x="1936832" y="182221"/>
                </a:lnTo>
                <a:lnTo>
                  <a:pt x="1897943" y="159745"/>
                </a:lnTo>
                <a:lnTo>
                  <a:pt x="1858206" y="138610"/>
                </a:lnTo>
                <a:lnTo>
                  <a:pt x="1817654" y="118847"/>
                </a:lnTo>
                <a:lnTo>
                  <a:pt x="1776317" y="100488"/>
                </a:lnTo>
                <a:lnTo>
                  <a:pt x="1734225" y="83563"/>
                </a:lnTo>
                <a:lnTo>
                  <a:pt x="1691411" y="68104"/>
                </a:lnTo>
                <a:lnTo>
                  <a:pt x="1647904" y="54140"/>
                </a:lnTo>
                <a:lnTo>
                  <a:pt x="1603735" y="41703"/>
                </a:lnTo>
                <a:lnTo>
                  <a:pt x="1558937" y="30824"/>
                </a:lnTo>
                <a:lnTo>
                  <a:pt x="1513538" y="21535"/>
                </a:lnTo>
                <a:lnTo>
                  <a:pt x="1467571" y="13864"/>
                </a:lnTo>
                <a:lnTo>
                  <a:pt x="1421067" y="7845"/>
                </a:lnTo>
                <a:lnTo>
                  <a:pt x="1374055" y="3507"/>
                </a:lnTo>
                <a:lnTo>
                  <a:pt x="1326568" y="882"/>
                </a:lnTo>
                <a:lnTo>
                  <a:pt x="1278636" y="0"/>
                </a:lnTo>
                <a:close/>
              </a:path>
            </a:pathLst>
          </a:custGeom>
          <a:solidFill>
            <a:srgbClr val="41A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64565" y="2438146"/>
            <a:ext cx="1885314" cy="153479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-1270" algn="ctr">
              <a:lnSpc>
                <a:spcPct val="90000"/>
              </a:lnSpc>
              <a:spcBef>
                <a:spcPts val="315"/>
              </a:spcBef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Verifique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qual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será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sua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área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atuação 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para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prospecção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clientes,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mesmo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trabalhando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em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home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office.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3323082" y="3614673"/>
            <a:ext cx="2524760" cy="161734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065" marR="5080" algn="ctr">
              <a:lnSpc>
                <a:spcPct val="80000"/>
              </a:lnSpc>
              <a:spcBef>
                <a:spcPts val="53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Além de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analisar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suporte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os treinamentos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ofertados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franqueados,  analise os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diferenciais  oferecidos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pela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franquia 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para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cliente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final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(tecnologias,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serviços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etc.).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31300" y="3616832"/>
            <a:ext cx="2302510" cy="178181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-3810" algn="ctr">
              <a:lnSpc>
                <a:spcPct val="90000"/>
              </a:lnSpc>
              <a:spcBef>
                <a:spcPts val="31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Entenda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qual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será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seu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papel na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franquia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(apenas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comercial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ou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comercial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operacional) 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para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avaliar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tem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perfil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adequado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194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trabalho.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28994" y="2203830"/>
            <a:ext cx="2161540" cy="153479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065" marR="5080" indent="-635" algn="ctr">
              <a:lnSpc>
                <a:spcPct val="90000"/>
              </a:lnSpc>
              <a:spcBef>
                <a:spcPts val="315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Cheque se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franqueadora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oferece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treinamentos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reciclagem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atualizações periódicas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aos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franqueados.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30740" y="0"/>
            <a:ext cx="2167255" cy="2009139"/>
          </a:xfrm>
          <a:custGeom>
            <a:avLst/>
            <a:gdLst/>
            <a:ahLst/>
            <a:cxnLst/>
            <a:rect l="l" t="t" r="r" b="b"/>
            <a:pathLst>
              <a:path w="2167254" h="2009139">
                <a:moveTo>
                  <a:pt x="1557798" y="0"/>
                </a:moveTo>
                <a:lnTo>
                  <a:pt x="609329" y="0"/>
                </a:lnTo>
                <a:lnTo>
                  <a:pt x="589643" y="9352"/>
                </a:lnTo>
                <a:lnTo>
                  <a:pt x="549747" y="30376"/>
                </a:lnTo>
                <a:lnTo>
                  <a:pt x="510875" y="52959"/>
                </a:lnTo>
                <a:lnTo>
                  <a:pt x="473072" y="77059"/>
                </a:lnTo>
                <a:lnTo>
                  <a:pt x="436383" y="102632"/>
                </a:lnTo>
                <a:lnTo>
                  <a:pt x="400851" y="129635"/>
                </a:lnTo>
                <a:lnTo>
                  <a:pt x="366520" y="158026"/>
                </a:lnTo>
                <a:lnTo>
                  <a:pt x="333435" y="187762"/>
                </a:lnTo>
                <a:lnTo>
                  <a:pt x="301638" y="218799"/>
                </a:lnTo>
                <a:lnTo>
                  <a:pt x="271175" y="251094"/>
                </a:lnTo>
                <a:lnTo>
                  <a:pt x="242090" y="284604"/>
                </a:lnTo>
                <a:lnTo>
                  <a:pt x="214426" y="319288"/>
                </a:lnTo>
                <a:lnTo>
                  <a:pt x="188228" y="355100"/>
                </a:lnTo>
                <a:lnTo>
                  <a:pt x="163539" y="391999"/>
                </a:lnTo>
                <a:lnTo>
                  <a:pt x="140404" y="429941"/>
                </a:lnTo>
                <a:lnTo>
                  <a:pt x="118867" y="468884"/>
                </a:lnTo>
                <a:lnTo>
                  <a:pt x="98971" y="508784"/>
                </a:lnTo>
                <a:lnTo>
                  <a:pt x="80761" y="549598"/>
                </a:lnTo>
                <a:lnTo>
                  <a:pt x="64281" y="591284"/>
                </a:lnTo>
                <a:lnTo>
                  <a:pt x="49575" y="633797"/>
                </a:lnTo>
                <a:lnTo>
                  <a:pt x="36686" y="677097"/>
                </a:lnTo>
                <a:lnTo>
                  <a:pt x="25660" y="721138"/>
                </a:lnTo>
                <a:lnTo>
                  <a:pt x="16540" y="765879"/>
                </a:lnTo>
                <a:lnTo>
                  <a:pt x="9369" y="811276"/>
                </a:lnTo>
                <a:lnTo>
                  <a:pt x="4193" y="857287"/>
                </a:lnTo>
                <a:lnTo>
                  <a:pt x="1055" y="903868"/>
                </a:lnTo>
                <a:lnTo>
                  <a:pt x="0" y="950976"/>
                </a:lnTo>
                <a:lnTo>
                  <a:pt x="1055" y="998083"/>
                </a:lnTo>
                <a:lnTo>
                  <a:pt x="4193" y="1044664"/>
                </a:lnTo>
                <a:lnTo>
                  <a:pt x="9369" y="1090675"/>
                </a:lnTo>
                <a:lnTo>
                  <a:pt x="16540" y="1136072"/>
                </a:lnTo>
                <a:lnTo>
                  <a:pt x="25660" y="1180813"/>
                </a:lnTo>
                <a:lnTo>
                  <a:pt x="36686" y="1224854"/>
                </a:lnTo>
                <a:lnTo>
                  <a:pt x="49575" y="1268154"/>
                </a:lnTo>
                <a:lnTo>
                  <a:pt x="64281" y="1310667"/>
                </a:lnTo>
                <a:lnTo>
                  <a:pt x="80761" y="1352353"/>
                </a:lnTo>
                <a:lnTo>
                  <a:pt x="98971" y="1393167"/>
                </a:lnTo>
                <a:lnTo>
                  <a:pt x="118867" y="1433067"/>
                </a:lnTo>
                <a:lnTo>
                  <a:pt x="140404" y="1472010"/>
                </a:lnTo>
                <a:lnTo>
                  <a:pt x="163539" y="1509952"/>
                </a:lnTo>
                <a:lnTo>
                  <a:pt x="188228" y="1546851"/>
                </a:lnTo>
                <a:lnTo>
                  <a:pt x="214426" y="1582663"/>
                </a:lnTo>
                <a:lnTo>
                  <a:pt x="242090" y="1617347"/>
                </a:lnTo>
                <a:lnTo>
                  <a:pt x="271175" y="1650857"/>
                </a:lnTo>
                <a:lnTo>
                  <a:pt x="301638" y="1683152"/>
                </a:lnTo>
                <a:lnTo>
                  <a:pt x="333435" y="1714189"/>
                </a:lnTo>
                <a:lnTo>
                  <a:pt x="366520" y="1743925"/>
                </a:lnTo>
                <a:lnTo>
                  <a:pt x="400851" y="1772316"/>
                </a:lnTo>
                <a:lnTo>
                  <a:pt x="436383" y="1799319"/>
                </a:lnTo>
                <a:lnTo>
                  <a:pt x="473072" y="1824892"/>
                </a:lnTo>
                <a:lnTo>
                  <a:pt x="510875" y="1848992"/>
                </a:lnTo>
                <a:lnTo>
                  <a:pt x="549747" y="1871575"/>
                </a:lnTo>
                <a:lnTo>
                  <a:pt x="589643" y="1892599"/>
                </a:lnTo>
                <a:lnTo>
                  <a:pt x="630521" y="1912020"/>
                </a:lnTo>
                <a:lnTo>
                  <a:pt x="672336" y="1929795"/>
                </a:lnTo>
                <a:lnTo>
                  <a:pt x="715043" y="1945882"/>
                </a:lnTo>
                <a:lnTo>
                  <a:pt x="758600" y="1960238"/>
                </a:lnTo>
                <a:lnTo>
                  <a:pt x="802961" y="1972819"/>
                </a:lnTo>
                <a:lnTo>
                  <a:pt x="848083" y="1983583"/>
                </a:lnTo>
                <a:lnTo>
                  <a:pt x="893922" y="1992485"/>
                </a:lnTo>
                <a:lnTo>
                  <a:pt x="940433" y="1999485"/>
                </a:lnTo>
                <a:lnTo>
                  <a:pt x="987573" y="2004538"/>
                </a:lnTo>
                <a:lnTo>
                  <a:pt x="1035298" y="2007601"/>
                </a:lnTo>
                <a:lnTo>
                  <a:pt x="1083563" y="2008632"/>
                </a:lnTo>
                <a:lnTo>
                  <a:pt x="1131829" y="2007601"/>
                </a:lnTo>
                <a:lnTo>
                  <a:pt x="1179554" y="2004538"/>
                </a:lnTo>
                <a:lnTo>
                  <a:pt x="1226694" y="1999485"/>
                </a:lnTo>
                <a:lnTo>
                  <a:pt x="1273205" y="1992485"/>
                </a:lnTo>
                <a:lnTo>
                  <a:pt x="1319044" y="1983583"/>
                </a:lnTo>
                <a:lnTo>
                  <a:pt x="1364166" y="1972819"/>
                </a:lnTo>
                <a:lnTo>
                  <a:pt x="1408527" y="1960238"/>
                </a:lnTo>
                <a:lnTo>
                  <a:pt x="1452084" y="1945882"/>
                </a:lnTo>
                <a:lnTo>
                  <a:pt x="1494791" y="1929795"/>
                </a:lnTo>
                <a:lnTo>
                  <a:pt x="1536606" y="1912020"/>
                </a:lnTo>
                <a:lnTo>
                  <a:pt x="1577484" y="1892599"/>
                </a:lnTo>
                <a:lnTo>
                  <a:pt x="1617380" y="1871575"/>
                </a:lnTo>
                <a:lnTo>
                  <a:pt x="1656252" y="1848992"/>
                </a:lnTo>
                <a:lnTo>
                  <a:pt x="1694055" y="1824892"/>
                </a:lnTo>
                <a:lnTo>
                  <a:pt x="1730744" y="1799319"/>
                </a:lnTo>
                <a:lnTo>
                  <a:pt x="1766276" y="1772316"/>
                </a:lnTo>
                <a:lnTo>
                  <a:pt x="1800607" y="1743925"/>
                </a:lnTo>
                <a:lnTo>
                  <a:pt x="1833692" y="1714189"/>
                </a:lnTo>
                <a:lnTo>
                  <a:pt x="1865489" y="1683152"/>
                </a:lnTo>
                <a:lnTo>
                  <a:pt x="1895952" y="1650857"/>
                </a:lnTo>
                <a:lnTo>
                  <a:pt x="1925037" y="1617347"/>
                </a:lnTo>
                <a:lnTo>
                  <a:pt x="1952701" y="1582663"/>
                </a:lnTo>
                <a:lnTo>
                  <a:pt x="1978899" y="1546851"/>
                </a:lnTo>
                <a:lnTo>
                  <a:pt x="2003588" y="1509952"/>
                </a:lnTo>
                <a:lnTo>
                  <a:pt x="2026723" y="1472010"/>
                </a:lnTo>
                <a:lnTo>
                  <a:pt x="2048260" y="1433067"/>
                </a:lnTo>
                <a:lnTo>
                  <a:pt x="2068156" y="1393167"/>
                </a:lnTo>
                <a:lnTo>
                  <a:pt x="2086366" y="1352353"/>
                </a:lnTo>
                <a:lnTo>
                  <a:pt x="2102846" y="1310667"/>
                </a:lnTo>
                <a:lnTo>
                  <a:pt x="2117552" y="1268154"/>
                </a:lnTo>
                <a:lnTo>
                  <a:pt x="2130441" y="1224854"/>
                </a:lnTo>
                <a:lnTo>
                  <a:pt x="2141467" y="1180813"/>
                </a:lnTo>
                <a:lnTo>
                  <a:pt x="2150587" y="1136072"/>
                </a:lnTo>
                <a:lnTo>
                  <a:pt x="2157758" y="1090675"/>
                </a:lnTo>
                <a:lnTo>
                  <a:pt x="2162934" y="1044664"/>
                </a:lnTo>
                <a:lnTo>
                  <a:pt x="2166072" y="998083"/>
                </a:lnTo>
                <a:lnTo>
                  <a:pt x="2167128" y="950976"/>
                </a:lnTo>
                <a:lnTo>
                  <a:pt x="2166072" y="903868"/>
                </a:lnTo>
                <a:lnTo>
                  <a:pt x="2162934" y="857287"/>
                </a:lnTo>
                <a:lnTo>
                  <a:pt x="2157758" y="811276"/>
                </a:lnTo>
                <a:lnTo>
                  <a:pt x="2150587" y="765879"/>
                </a:lnTo>
                <a:lnTo>
                  <a:pt x="2141467" y="721138"/>
                </a:lnTo>
                <a:lnTo>
                  <a:pt x="2130441" y="677097"/>
                </a:lnTo>
                <a:lnTo>
                  <a:pt x="2117552" y="633797"/>
                </a:lnTo>
                <a:lnTo>
                  <a:pt x="2102846" y="591284"/>
                </a:lnTo>
                <a:lnTo>
                  <a:pt x="2086366" y="549598"/>
                </a:lnTo>
                <a:lnTo>
                  <a:pt x="2068156" y="508784"/>
                </a:lnTo>
                <a:lnTo>
                  <a:pt x="2048260" y="468884"/>
                </a:lnTo>
                <a:lnTo>
                  <a:pt x="2026723" y="429941"/>
                </a:lnTo>
                <a:lnTo>
                  <a:pt x="2003588" y="391999"/>
                </a:lnTo>
                <a:lnTo>
                  <a:pt x="1978899" y="355100"/>
                </a:lnTo>
                <a:lnTo>
                  <a:pt x="1952701" y="319288"/>
                </a:lnTo>
                <a:lnTo>
                  <a:pt x="1925037" y="284604"/>
                </a:lnTo>
                <a:lnTo>
                  <a:pt x="1895952" y="251094"/>
                </a:lnTo>
                <a:lnTo>
                  <a:pt x="1865489" y="218799"/>
                </a:lnTo>
                <a:lnTo>
                  <a:pt x="1833692" y="187762"/>
                </a:lnTo>
                <a:lnTo>
                  <a:pt x="1800607" y="158026"/>
                </a:lnTo>
                <a:lnTo>
                  <a:pt x="1766276" y="129635"/>
                </a:lnTo>
                <a:lnTo>
                  <a:pt x="1730744" y="102632"/>
                </a:lnTo>
                <a:lnTo>
                  <a:pt x="1694055" y="77059"/>
                </a:lnTo>
                <a:lnTo>
                  <a:pt x="1656252" y="52959"/>
                </a:lnTo>
                <a:lnTo>
                  <a:pt x="1617380" y="30376"/>
                </a:lnTo>
                <a:lnTo>
                  <a:pt x="1577484" y="9352"/>
                </a:lnTo>
                <a:lnTo>
                  <a:pt x="1557798" y="0"/>
                </a:lnTo>
                <a:close/>
              </a:path>
            </a:pathLst>
          </a:custGeom>
          <a:solidFill>
            <a:srgbClr val="41A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30740" y="0"/>
            <a:ext cx="609600" cy="951230"/>
          </a:xfrm>
          <a:custGeom>
            <a:avLst/>
            <a:gdLst/>
            <a:ahLst/>
            <a:cxnLst/>
            <a:rect l="l" t="t" r="r" b="b"/>
            <a:pathLst>
              <a:path w="609600" h="951230">
                <a:moveTo>
                  <a:pt x="0" y="950976"/>
                </a:moveTo>
                <a:lnTo>
                  <a:pt x="1055" y="903868"/>
                </a:lnTo>
                <a:lnTo>
                  <a:pt x="4193" y="857287"/>
                </a:lnTo>
                <a:lnTo>
                  <a:pt x="9369" y="811276"/>
                </a:lnTo>
                <a:lnTo>
                  <a:pt x="16540" y="765879"/>
                </a:lnTo>
                <a:lnTo>
                  <a:pt x="25660" y="721138"/>
                </a:lnTo>
                <a:lnTo>
                  <a:pt x="36686" y="677097"/>
                </a:lnTo>
                <a:lnTo>
                  <a:pt x="49575" y="633797"/>
                </a:lnTo>
                <a:lnTo>
                  <a:pt x="64281" y="591284"/>
                </a:lnTo>
                <a:lnTo>
                  <a:pt x="80761" y="549598"/>
                </a:lnTo>
                <a:lnTo>
                  <a:pt x="98971" y="508784"/>
                </a:lnTo>
                <a:lnTo>
                  <a:pt x="118867" y="468884"/>
                </a:lnTo>
                <a:lnTo>
                  <a:pt x="140404" y="429941"/>
                </a:lnTo>
                <a:lnTo>
                  <a:pt x="163539" y="391999"/>
                </a:lnTo>
                <a:lnTo>
                  <a:pt x="188228" y="355100"/>
                </a:lnTo>
                <a:lnTo>
                  <a:pt x="214426" y="319288"/>
                </a:lnTo>
                <a:lnTo>
                  <a:pt x="242090" y="284604"/>
                </a:lnTo>
                <a:lnTo>
                  <a:pt x="271175" y="251094"/>
                </a:lnTo>
                <a:lnTo>
                  <a:pt x="301638" y="218799"/>
                </a:lnTo>
                <a:lnTo>
                  <a:pt x="333435" y="187762"/>
                </a:lnTo>
                <a:lnTo>
                  <a:pt x="366520" y="158026"/>
                </a:lnTo>
                <a:lnTo>
                  <a:pt x="400851" y="129635"/>
                </a:lnTo>
                <a:lnTo>
                  <a:pt x="436383" y="102632"/>
                </a:lnTo>
                <a:lnTo>
                  <a:pt x="473072" y="77059"/>
                </a:lnTo>
                <a:lnTo>
                  <a:pt x="510875" y="52959"/>
                </a:lnTo>
                <a:lnTo>
                  <a:pt x="549747" y="30376"/>
                </a:lnTo>
                <a:lnTo>
                  <a:pt x="589643" y="9352"/>
                </a:lnTo>
                <a:lnTo>
                  <a:pt x="609329" y="0"/>
                </a:lnTo>
              </a:path>
            </a:pathLst>
          </a:custGeom>
          <a:ln w="76200">
            <a:solidFill>
              <a:srgbClr val="41A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30740" y="0"/>
            <a:ext cx="2167255" cy="2009139"/>
          </a:xfrm>
          <a:custGeom>
            <a:avLst/>
            <a:gdLst/>
            <a:ahLst/>
            <a:cxnLst/>
            <a:rect l="l" t="t" r="r" b="b"/>
            <a:pathLst>
              <a:path w="2167254" h="2009139">
                <a:moveTo>
                  <a:pt x="1557798" y="0"/>
                </a:moveTo>
                <a:lnTo>
                  <a:pt x="1617380" y="30376"/>
                </a:lnTo>
                <a:lnTo>
                  <a:pt x="1656252" y="52959"/>
                </a:lnTo>
                <a:lnTo>
                  <a:pt x="1694055" y="77059"/>
                </a:lnTo>
                <a:lnTo>
                  <a:pt x="1730744" y="102632"/>
                </a:lnTo>
                <a:lnTo>
                  <a:pt x="1766276" y="129635"/>
                </a:lnTo>
                <a:lnTo>
                  <a:pt x="1800607" y="158026"/>
                </a:lnTo>
                <a:lnTo>
                  <a:pt x="1833692" y="187762"/>
                </a:lnTo>
                <a:lnTo>
                  <a:pt x="1865489" y="218799"/>
                </a:lnTo>
                <a:lnTo>
                  <a:pt x="1895952" y="251094"/>
                </a:lnTo>
                <a:lnTo>
                  <a:pt x="1925037" y="284604"/>
                </a:lnTo>
                <a:lnTo>
                  <a:pt x="1952701" y="319288"/>
                </a:lnTo>
                <a:lnTo>
                  <a:pt x="1978899" y="355100"/>
                </a:lnTo>
                <a:lnTo>
                  <a:pt x="2003588" y="391999"/>
                </a:lnTo>
                <a:lnTo>
                  <a:pt x="2026723" y="429941"/>
                </a:lnTo>
                <a:lnTo>
                  <a:pt x="2048260" y="468884"/>
                </a:lnTo>
                <a:lnTo>
                  <a:pt x="2068156" y="508784"/>
                </a:lnTo>
                <a:lnTo>
                  <a:pt x="2086366" y="549598"/>
                </a:lnTo>
                <a:lnTo>
                  <a:pt x="2102846" y="591284"/>
                </a:lnTo>
                <a:lnTo>
                  <a:pt x="2117552" y="633797"/>
                </a:lnTo>
                <a:lnTo>
                  <a:pt x="2130441" y="677097"/>
                </a:lnTo>
                <a:lnTo>
                  <a:pt x="2141467" y="721138"/>
                </a:lnTo>
                <a:lnTo>
                  <a:pt x="2150587" y="765879"/>
                </a:lnTo>
                <a:lnTo>
                  <a:pt x="2157758" y="811276"/>
                </a:lnTo>
                <a:lnTo>
                  <a:pt x="2162934" y="857287"/>
                </a:lnTo>
                <a:lnTo>
                  <a:pt x="2166072" y="903868"/>
                </a:lnTo>
                <a:lnTo>
                  <a:pt x="2167128" y="950976"/>
                </a:lnTo>
                <a:lnTo>
                  <a:pt x="2166072" y="998083"/>
                </a:lnTo>
                <a:lnTo>
                  <a:pt x="2162934" y="1044664"/>
                </a:lnTo>
                <a:lnTo>
                  <a:pt x="2157758" y="1090675"/>
                </a:lnTo>
                <a:lnTo>
                  <a:pt x="2150587" y="1136072"/>
                </a:lnTo>
                <a:lnTo>
                  <a:pt x="2141467" y="1180813"/>
                </a:lnTo>
                <a:lnTo>
                  <a:pt x="2130441" y="1224854"/>
                </a:lnTo>
                <a:lnTo>
                  <a:pt x="2117552" y="1268154"/>
                </a:lnTo>
                <a:lnTo>
                  <a:pt x="2102846" y="1310667"/>
                </a:lnTo>
                <a:lnTo>
                  <a:pt x="2086366" y="1352353"/>
                </a:lnTo>
                <a:lnTo>
                  <a:pt x="2068156" y="1393167"/>
                </a:lnTo>
                <a:lnTo>
                  <a:pt x="2048260" y="1433067"/>
                </a:lnTo>
                <a:lnTo>
                  <a:pt x="2026723" y="1472010"/>
                </a:lnTo>
                <a:lnTo>
                  <a:pt x="2003588" y="1509952"/>
                </a:lnTo>
                <a:lnTo>
                  <a:pt x="1978899" y="1546851"/>
                </a:lnTo>
                <a:lnTo>
                  <a:pt x="1952701" y="1582663"/>
                </a:lnTo>
                <a:lnTo>
                  <a:pt x="1925037" y="1617347"/>
                </a:lnTo>
                <a:lnTo>
                  <a:pt x="1895952" y="1650857"/>
                </a:lnTo>
                <a:lnTo>
                  <a:pt x="1865489" y="1683152"/>
                </a:lnTo>
                <a:lnTo>
                  <a:pt x="1833692" y="1714189"/>
                </a:lnTo>
                <a:lnTo>
                  <a:pt x="1800607" y="1743925"/>
                </a:lnTo>
                <a:lnTo>
                  <a:pt x="1766276" y="1772316"/>
                </a:lnTo>
                <a:lnTo>
                  <a:pt x="1730744" y="1799319"/>
                </a:lnTo>
                <a:lnTo>
                  <a:pt x="1694055" y="1824892"/>
                </a:lnTo>
                <a:lnTo>
                  <a:pt x="1656252" y="1848992"/>
                </a:lnTo>
                <a:lnTo>
                  <a:pt x="1617380" y="1871575"/>
                </a:lnTo>
                <a:lnTo>
                  <a:pt x="1577484" y="1892599"/>
                </a:lnTo>
                <a:lnTo>
                  <a:pt x="1536606" y="1912020"/>
                </a:lnTo>
                <a:lnTo>
                  <a:pt x="1494791" y="1929795"/>
                </a:lnTo>
                <a:lnTo>
                  <a:pt x="1452084" y="1945882"/>
                </a:lnTo>
                <a:lnTo>
                  <a:pt x="1408527" y="1960238"/>
                </a:lnTo>
                <a:lnTo>
                  <a:pt x="1364166" y="1972819"/>
                </a:lnTo>
                <a:lnTo>
                  <a:pt x="1319044" y="1983583"/>
                </a:lnTo>
                <a:lnTo>
                  <a:pt x="1273205" y="1992485"/>
                </a:lnTo>
                <a:lnTo>
                  <a:pt x="1226694" y="1999485"/>
                </a:lnTo>
                <a:lnTo>
                  <a:pt x="1179554" y="2004538"/>
                </a:lnTo>
                <a:lnTo>
                  <a:pt x="1131829" y="2007601"/>
                </a:lnTo>
                <a:lnTo>
                  <a:pt x="1083563" y="2008632"/>
                </a:lnTo>
                <a:lnTo>
                  <a:pt x="1035298" y="2007601"/>
                </a:lnTo>
                <a:lnTo>
                  <a:pt x="987573" y="2004538"/>
                </a:lnTo>
                <a:lnTo>
                  <a:pt x="940433" y="1999485"/>
                </a:lnTo>
                <a:lnTo>
                  <a:pt x="893922" y="1992485"/>
                </a:lnTo>
                <a:lnTo>
                  <a:pt x="848083" y="1983583"/>
                </a:lnTo>
                <a:lnTo>
                  <a:pt x="802961" y="1972819"/>
                </a:lnTo>
                <a:lnTo>
                  <a:pt x="758600" y="1960238"/>
                </a:lnTo>
                <a:lnTo>
                  <a:pt x="715043" y="1945882"/>
                </a:lnTo>
                <a:lnTo>
                  <a:pt x="672336" y="1929795"/>
                </a:lnTo>
                <a:lnTo>
                  <a:pt x="630521" y="1912020"/>
                </a:lnTo>
                <a:lnTo>
                  <a:pt x="589643" y="1892599"/>
                </a:lnTo>
                <a:lnTo>
                  <a:pt x="549747" y="1871575"/>
                </a:lnTo>
                <a:lnTo>
                  <a:pt x="510875" y="1848992"/>
                </a:lnTo>
                <a:lnTo>
                  <a:pt x="473072" y="1824892"/>
                </a:lnTo>
                <a:lnTo>
                  <a:pt x="436383" y="1799319"/>
                </a:lnTo>
                <a:lnTo>
                  <a:pt x="400851" y="1772316"/>
                </a:lnTo>
                <a:lnTo>
                  <a:pt x="366520" y="1743925"/>
                </a:lnTo>
                <a:lnTo>
                  <a:pt x="333435" y="1714189"/>
                </a:lnTo>
                <a:lnTo>
                  <a:pt x="301638" y="1683152"/>
                </a:lnTo>
                <a:lnTo>
                  <a:pt x="271175" y="1650857"/>
                </a:lnTo>
                <a:lnTo>
                  <a:pt x="242090" y="1617347"/>
                </a:lnTo>
                <a:lnTo>
                  <a:pt x="214426" y="1582663"/>
                </a:lnTo>
                <a:lnTo>
                  <a:pt x="188228" y="1546851"/>
                </a:lnTo>
                <a:lnTo>
                  <a:pt x="163539" y="1509952"/>
                </a:lnTo>
                <a:lnTo>
                  <a:pt x="140404" y="1472010"/>
                </a:lnTo>
                <a:lnTo>
                  <a:pt x="118867" y="1433067"/>
                </a:lnTo>
                <a:lnTo>
                  <a:pt x="98971" y="1393167"/>
                </a:lnTo>
                <a:lnTo>
                  <a:pt x="80761" y="1352353"/>
                </a:lnTo>
                <a:lnTo>
                  <a:pt x="64281" y="1310667"/>
                </a:lnTo>
                <a:lnTo>
                  <a:pt x="49575" y="1268154"/>
                </a:lnTo>
                <a:lnTo>
                  <a:pt x="36686" y="1224854"/>
                </a:lnTo>
                <a:lnTo>
                  <a:pt x="25660" y="1180813"/>
                </a:lnTo>
                <a:lnTo>
                  <a:pt x="16540" y="1136072"/>
                </a:lnTo>
                <a:lnTo>
                  <a:pt x="9369" y="1090675"/>
                </a:lnTo>
                <a:lnTo>
                  <a:pt x="4193" y="1044664"/>
                </a:lnTo>
                <a:lnTo>
                  <a:pt x="1055" y="998083"/>
                </a:lnTo>
                <a:lnTo>
                  <a:pt x="0" y="950976"/>
                </a:lnTo>
              </a:path>
            </a:pathLst>
          </a:custGeom>
          <a:ln w="76200">
            <a:solidFill>
              <a:srgbClr val="41A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2192000" cy="1630680"/>
          </a:xfrm>
          <a:custGeom>
            <a:avLst/>
            <a:gdLst/>
            <a:ahLst/>
            <a:cxnLst/>
            <a:rect l="l" t="t" r="r" b="b"/>
            <a:pathLst>
              <a:path w="12192000" h="1630680">
                <a:moveTo>
                  <a:pt x="0" y="1630679"/>
                </a:moveTo>
                <a:lnTo>
                  <a:pt x="12192000" y="1630679"/>
                </a:lnTo>
                <a:lnTo>
                  <a:pt x="12192000" y="0"/>
                </a:lnTo>
                <a:lnTo>
                  <a:pt x="0" y="0"/>
                </a:lnTo>
                <a:lnTo>
                  <a:pt x="0" y="1630679"/>
                </a:lnTo>
                <a:close/>
              </a:path>
            </a:pathLst>
          </a:custGeom>
          <a:solidFill>
            <a:srgbClr val="41A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20318" y="303657"/>
            <a:ext cx="52832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/>
              <a:t>INVESTIMENTO</a:t>
            </a:r>
            <a:endParaRPr sz="6000"/>
          </a:p>
        </p:txBody>
      </p:sp>
      <p:sp>
        <p:nvSpPr>
          <p:cNvPr id="7" name="object 7"/>
          <p:cNvSpPr/>
          <p:nvPr/>
        </p:nvSpPr>
        <p:spPr>
          <a:xfrm>
            <a:off x="1681733" y="6540245"/>
            <a:ext cx="9358630" cy="2540"/>
          </a:xfrm>
          <a:custGeom>
            <a:avLst/>
            <a:gdLst/>
            <a:ahLst/>
            <a:cxnLst/>
            <a:rect l="l" t="t" r="r" b="b"/>
            <a:pathLst>
              <a:path w="9358630" h="2540">
                <a:moveTo>
                  <a:pt x="0" y="0"/>
                </a:moveTo>
                <a:lnTo>
                  <a:pt x="9358122" y="1930"/>
                </a:lnTo>
              </a:path>
            </a:pathLst>
          </a:custGeom>
          <a:ln w="19049">
            <a:solidFill>
              <a:srgbClr val="D0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7695">
              <a:lnSpc>
                <a:spcPts val="2055"/>
              </a:lnSpc>
              <a:spcBef>
                <a:spcPts val="100"/>
              </a:spcBef>
            </a:pPr>
            <a:r>
              <a:rPr spc="-20" dirty="0"/>
              <a:t>Por </a:t>
            </a:r>
            <a:r>
              <a:rPr spc="-15" dirty="0"/>
              <a:t>conta </a:t>
            </a:r>
            <a:r>
              <a:rPr spc="-5" dirty="0"/>
              <a:t>da possibilidade de trabalhar </a:t>
            </a:r>
            <a:r>
              <a:rPr dirty="0"/>
              <a:t>em </a:t>
            </a:r>
            <a:r>
              <a:rPr spc="-5" dirty="0"/>
              <a:t>home office, </a:t>
            </a:r>
            <a:r>
              <a:rPr dirty="0"/>
              <a:t>é </a:t>
            </a:r>
            <a:r>
              <a:rPr spc="-5" dirty="0"/>
              <a:t>possível </a:t>
            </a:r>
            <a:r>
              <a:rPr spc="-10" dirty="0"/>
              <a:t>encontrar franquias </a:t>
            </a:r>
            <a:r>
              <a:rPr dirty="0"/>
              <a:t>de</a:t>
            </a:r>
            <a:r>
              <a:rPr spc="155" dirty="0"/>
              <a:t> </a:t>
            </a:r>
            <a:r>
              <a:rPr spc="-10" dirty="0"/>
              <a:t>marketing</a:t>
            </a:r>
          </a:p>
          <a:p>
            <a:pPr marL="607695">
              <a:lnSpc>
                <a:spcPts val="2055"/>
              </a:lnSpc>
            </a:pPr>
            <a:r>
              <a:rPr spc="-10" dirty="0"/>
              <a:t>digital com </a:t>
            </a:r>
            <a:r>
              <a:rPr spc="-15" dirty="0"/>
              <a:t>baixo </a:t>
            </a:r>
            <a:r>
              <a:rPr spc="-10" dirty="0"/>
              <a:t>investimento. </a:t>
            </a:r>
            <a:r>
              <a:rPr spc="-5" dirty="0"/>
              <a:t>Há </a:t>
            </a:r>
            <a:r>
              <a:rPr spc="-10" dirty="0"/>
              <a:t>opções </a:t>
            </a:r>
            <a:r>
              <a:rPr spc="-5" dirty="0"/>
              <a:t>por </a:t>
            </a:r>
            <a:r>
              <a:rPr dirty="0"/>
              <a:t>menos de R$ 10</a:t>
            </a:r>
            <a:r>
              <a:rPr spc="90" dirty="0"/>
              <a:t> </a:t>
            </a:r>
            <a:r>
              <a:rPr spc="-5" dirty="0"/>
              <a:t>mil.</a:t>
            </a:r>
          </a:p>
          <a:p>
            <a:pPr marL="594995">
              <a:lnSpc>
                <a:spcPct val="100000"/>
              </a:lnSpc>
            </a:pPr>
            <a:endParaRPr spc="-5" dirty="0"/>
          </a:p>
          <a:p>
            <a:pPr marL="594995">
              <a:lnSpc>
                <a:spcPct val="100000"/>
              </a:lnSpc>
              <a:spcBef>
                <a:spcPts val="40"/>
              </a:spcBef>
            </a:pPr>
            <a:endParaRPr sz="1600">
              <a:latin typeface="Times New Roman"/>
              <a:cs typeface="Times New Roman"/>
            </a:endParaRPr>
          </a:p>
          <a:p>
            <a:pPr marL="607695" marR="5080">
              <a:lnSpc>
                <a:spcPct val="90000"/>
              </a:lnSpc>
            </a:pPr>
            <a:r>
              <a:rPr spc="-10" dirty="0"/>
              <a:t>Geralmente, </a:t>
            </a:r>
            <a:r>
              <a:rPr dirty="0"/>
              <a:t>as </a:t>
            </a:r>
            <a:r>
              <a:rPr spc="-5" dirty="0"/>
              <a:t>redes que </a:t>
            </a:r>
            <a:r>
              <a:rPr spc="-10" dirty="0"/>
              <a:t>oferecem </a:t>
            </a:r>
            <a:r>
              <a:rPr spc="-5" dirty="0"/>
              <a:t>modelos home based não </a:t>
            </a:r>
            <a:r>
              <a:rPr spc="-10" dirty="0"/>
              <a:t>têm custos com instalação </a:t>
            </a:r>
            <a:r>
              <a:rPr spc="-5" dirty="0"/>
              <a:t>ou  equipamentos (o franqueado trabalha </a:t>
            </a:r>
            <a:r>
              <a:rPr dirty="0"/>
              <a:t>apenas </a:t>
            </a:r>
            <a:r>
              <a:rPr spc="-10" dirty="0"/>
              <a:t>com </a:t>
            </a:r>
            <a:r>
              <a:rPr spc="-25" dirty="0"/>
              <a:t>computador, </a:t>
            </a:r>
            <a:r>
              <a:rPr spc="-5" dirty="0"/>
              <a:t>celular </a:t>
            </a:r>
            <a:r>
              <a:rPr dirty="0"/>
              <a:t>e </a:t>
            </a:r>
            <a:r>
              <a:rPr spc="-10" dirty="0"/>
              <a:t>internet). </a:t>
            </a:r>
            <a:r>
              <a:rPr dirty="0"/>
              <a:t>Assim, o </a:t>
            </a:r>
            <a:r>
              <a:rPr spc="-10" dirty="0"/>
              <a:t>investimento  </a:t>
            </a:r>
            <a:r>
              <a:rPr dirty="0"/>
              <a:t>é </a:t>
            </a:r>
            <a:r>
              <a:rPr spc="-5" dirty="0"/>
              <a:t>resumido </a:t>
            </a:r>
            <a:r>
              <a:rPr dirty="0"/>
              <a:t>à </a:t>
            </a:r>
            <a:r>
              <a:rPr spc="-20" dirty="0"/>
              <a:t>taxa </a:t>
            </a:r>
            <a:r>
              <a:rPr dirty="0"/>
              <a:t>de </a:t>
            </a:r>
            <a:r>
              <a:rPr spc="-5" dirty="0"/>
              <a:t>franquia </a:t>
            </a:r>
            <a:r>
              <a:rPr dirty="0"/>
              <a:t>e </a:t>
            </a:r>
            <a:r>
              <a:rPr spc="-10" dirty="0"/>
              <a:t>capital </a:t>
            </a:r>
            <a:r>
              <a:rPr spc="-5" dirty="0"/>
              <a:t>de</a:t>
            </a:r>
            <a:r>
              <a:rPr spc="70" dirty="0"/>
              <a:t> </a:t>
            </a:r>
            <a:r>
              <a:rPr spc="-10" dirty="0"/>
              <a:t>giro.</a:t>
            </a:r>
          </a:p>
          <a:p>
            <a:pPr marL="594995">
              <a:lnSpc>
                <a:spcPct val="100000"/>
              </a:lnSpc>
            </a:pPr>
            <a:endParaRPr spc="-10" dirty="0"/>
          </a:p>
          <a:p>
            <a:pPr marL="594995">
              <a:lnSpc>
                <a:spcPct val="100000"/>
              </a:lnSpc>
              <a:spcBef>
                <a:spcPts val="50"/>
              </a:spcBef>
            </a:pPr>
            <a:endParaRPr sz="1400">
              <a:latin typeface="Times New Roman"/>
              <a:cs typeface="Times New Roman"/>
            </a:endParaRPr>
          </a:p>
          <a:p>
            <a:pPr marL="607695">
              <a:lnSpc>
                <a:spcPts val="2050"/>
              </a:lnSpc>
            </a:pPr>
            <a:r>
              <a:rPr dirty="0"/>
              <a:t>A </a:t>
            </a:r>
            <a:r>
              <a:rPr spc="-10" dirty="0"/>
              <a:t>lucratividade </a:t>
            </a:r>
            <a:r>
              <a:rPr spc="-5" dirty="0"/>
              <a:t>estimada das </a:t>
            </a:r>
            <a:r>
              <a:rPr spc="-10" dirty="0"/>
              <a:t>franquias </a:t>
            </a:r>
            <a:r>
              <a:rPr spc="-5" dirty="0"/>
              <a:t>de </a:t>
            </a:r>
            <a:r>
              <a:rPr spc="-10" dirty="0"/>
              <a:t>marketing digital costuma </a:t>
            </a:r>
            <a:r>
              <a:rPr dirty="0"/>
              <a:t>ser </a:t>
            </a:r>
            <a:r>
              <a:rPr spc="-15" dirty="0"/>
              <a:t>bastante</a:t>
            </a:r>
            <a:r>
              <a:rPr spc="145" dirty="0"/>
              <a:t> </a:t>
            </a:r>
            <a:r>
              <a:rPr spc="-5" dirty="0"/>
              <a:t>elevada.</a:t>
            </a:r>
          </a:p>
          <a:p>
            <a:pPr marL="607695">
              <a:lnSpc>
                <a:spcPts val="2050"/>
              </a:lnSpc>
            </a:pPr>
            <a:r>
              <a:rPr dirty="0"/>
              <a:t>É </a:t>
            </a:r>
            <a:r>
              <a:rPr spc="-5" dirty="0"/>
              <a:t>possível </a:t>
            </a:r>
            <a:r>
              <a:rPr spc="-10" dirty="0"/>
              <a:t>encontrar marcas </a:t>
            </a:r>
            <a:r>
              <a:rPr spc="-5" dirty="0"/>
              <a:t>que </a:t>
            </a:r>
            <a:r>
              <a:rPr spc="-10" dirty="0"/>
              <a:t>prometem lucro </a:t>
            </a:r>
            <a:r>
              <a:rPr dirty="0"/>
              <a:t>mensal </a:t>
            </a:r>
            <a:r>
              <a:rPr spc="-5" dirty="0"/>
              <a:t>de </a:t>
            </a:r>
            <a:r>
              <a:rPr spc="-15" dirty="0"/>
              <a:t>até</a:t>
            </a:r>
            <a:r>
              <a:rPr spc="70" dirty="0"/>
              <a:t> </a:t>
            </a:r>
            <a:r>
              <a:rPr dirty="0"/>
              <a:t>70%.</a:t>
            </a:r>
          </a:p>
          <a:p>
            <a:pPr marL="594995">
              <a:lnSpc>
                <a:spcPct val="100000"/>
              </a:lnSpc>
            </a:pPr>
            <a:endParaRPr dirty="0"/>
          </a:p>
          <a:p>
            <a:pPr marL="594995">
              <a:lnSpc>
                <a:spcPct val="100000"/>
              </a:lnSpc>
              <a:spcBef>
                <a:spcPts val="5"/>
              </a:spcBef>
            </a:pPr>
            <a:endParaRPr sz="1650">
              <a:latin typeface="Times New Roman"/>
              <a:cs typeface="Times New Roman"/>
            </a:endParaRPr>
          </a:p>
          <a:p>
            <a:pPr marL="607695" marR="327660">
              <a:lnSpc>
                <a:spcPts val="1939"/>
              </a:lnSpc>
            </a:pPr>
            <a:r>
              <a:rPr dirty="0"/>
              <a:t>O </a:t>
            </a:r>
            <a:r>
              <a:rPr spc="-20" dirty="0"/>
              <a:t>prazo </a:t>
            </a:r>
            <a:r>
              <a:rPr spc="-5" dirty="0"/>
              <a:t>de </a:t>
            </a:r>
            <a:r>
              <a:rPr spc="-10" dirty="0"/>
              <a:t>retorno </a:t>
            </a:r>
            <a:r>
              <a:rPr spc="-5" dirty="0"/>
              <a:t>do </a:t>
            </a:r>
            <a:r>
              <a:rPr spc="-10" dirty="0"/>
              <a:t>investimento </a:t>
            </a:r>
            <a:r>
              <a:rPr spc="-5" dirty="0"/>
              <a:t>das </a:t>
            </a:r>
            <a:r>
              <a:rPr spc="-10" dirty="0"/>
              <a:t>franquias </a:t>
            </a:r>
            <a:r>
              <a:rPr dirty="0"/>
              <a:t>desse </a:t>
            </a:r>
            <a:r>
              <a:rPr spc="-5" dirty="0"/>
              <a:t>segmento </a:t>
            </a:r>
            <a:r>
              <a:rPr dirty="0"/>
              <a:t>é, </a:t>
            </a:r>
            <a:r>
              <a:rPr spc="-10" dirty="0"/>
              <a:t>geralmente, rápido. </a:t>
            </a:r>
            <a:r>
              <a:rPr spc="-5" dirty="0"/>
              <a:t>Há </a:t>
            </a:r>
            <a:r>
              <a:rPr spc="-10" dirty="0"/>
              <a:t>franquias  com payback imediato, </a:t>
            </a:r>
            <a:r>
              <a:rPr spc="-5" dirty="0"/>
              <a:t>ou </a:t>
            </a:r>
            <a:r>
              <a:rPr dirty="0"/>
              <a:t>em menos de 12 meses </a:t>
            </a:r>
            <a:r>
              <a:rPr spc="-5" dirty="0"/>
              <a:t>de</a:t>
            </a:r>
            <a:r>
              <a:rPr spc="60" dirty="0"/>
              <a:t> </a:t>
            </a:r>
            <a:r>
              <a:rPr spc="-10" dirty="0"/>
              <a:t>operação.</a:t>
            </a:r>
          </a:p>
        </p:txBody>
      </p:sp>
      <p:sp>
        <p:nvSpPr>
          <p:cNvPr id="9" name="object 9"/>
          <p:cNvSpPr/>
          <p:nvPr/>
        </p:nvSpPr>
        <p:spPr>
          <a:xfrm>
            <a:off x="439340" y="6337903"/>
            <a:ext cx="1083863" cy="328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7632" y="6715748"/>
            <a:ext cx="922655" cy="0"/>
          </a:xfrm>
          <a:custGeom>
            <a:avLst/>
            <a:gdLst/>
            <a:ahLst/>
            <a:cxnLst/>
            <a:rect l="l" t="t" r="r" b="b"/>
            <a:pathLst>
              <a:path w="922655">
                <a:moveTo>
                  <a:pt x="0" y="0"/>
                </a:moveTo>
                <a:lnTo>
                  <a:pt x="922377" y="0"/>
                </a:lnTo>
              </a:path>
            </a:pathLst>
          </a:custGeom>
          <a:ln w="7740">
            <a:solidFill>
              <a:srgbClr val="BB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148315" y="478412"/>
            <a:ext cx="1311275" cy="1012825"/>
          </a:xfrm>
          <a:custGeom>
            <a:avLst/>
            <a:gdLst/>
            <a:ahLst/>
            <a:cxnLst/>
            <a:rect l="l" t="t" r="r" b="b"/>
            <a:pathLst>
              <a:path w="1311275" h="1012825">
                <a:moveTo>
                  <a:pt x="317724" y="0"/>
                </a:moveTo>
                <a:lnTo>
                  <a:pt x="303259" y="151"/>
                </a:lnTo>
                <a:lnTo>
                  <a:pt x="288795" y="1208"/>
                </a:lnTo>
                <a:lnTo>
                  <a:pt x="274331" y="4078"/>
                </a:lnTo>
                <a:lnTo>
                  <a:pt x="259866" y="9668"/>
                </a:lnTo>
                <a:lnTo>
                  <a:pt x="259866" y="135030"/>
                </a:lnTo>
                <a:lnTo>
                  <a:pt x="216976" y="170914"/>
                </a:lnTo>
                <a:lnTo>
                  <a:pt x="180566" y="209112"/>
                </a:lnTo>
                <a:lnTo>
                  <a:pt x="150172" y="249626"/>
                </a:lnTo>
                <a:lnTo>
                  <a:pt x="125332" y="292457"/>
                </a:lnTo>
                <a:lnTo>
                  <a:pt x="105584" y="337608"/>
                </a:lnTo>
                <a:lnTo>
                  <a:pt x="67012" y="337608"/>
                </a:lnTo>
                <a:lnTo>
                  <a:pt x="38687" y="344238"/>
                </a:lnTo>
                <a:lnTo>
                  <a:pt x="13977" y="361717"/>
                </a:lnTo>
                <a:lnTo>
                  <a:pt x="0" y="381480"/>
                </a:lnTo>
                <a:lnTo>
                  <a:pt x="0" y="538830"/>
                </a:lnTo>
                <a:lnTo>
                  <a:pt x="13977" y="558232"/>
                </a:lnTo>
                <a:lnTo>
                  <a:pt x="38687" y="573453"/>
                </a:lnTo>
                <a:lnTo>
                  <a:pt x="67012" y="578728"/>
                </a:lnTo>
                <a:lnTo>
                  <a:pt x="105584" y="578728"/>
                </a:lnTo>
                <a:lnTo>
                  <a:pt x="125332" y="628580"/>
                </a:lnTo>
                <a:lnTo>
                  <a:pt x="150172" y="674261"/>
                </a:lnTo>
                <a:lnTo>
                  <a:pt x="180566" y="716237"/>
                </a:lnTo>
                <a:lnTo>
                  <a:pt x="216976" y="754971"/>
                </a:lnTo>
                <a:lnTo>
                  <a:pt x="259866" y="790929"/>
                </a:lnTo>
                <a:lnTo>
                  <a:pt x="259866" y="935608"/>
                </a:lnTo>
                <a:lnTo>
                  <a:pt x="266496" y="963941"/>
                </a:lnTo>
                <a:lnTo>
                  <a:pt x="283972" y="988658"/>
                </a:lnTo>
                <a:lnTo>
                  <a:pt x="308678" y="1006140"/>
                </a:lnTo>
                <a:lnTo>
                  <a:pt x="336997" y="1012772"/>
                </a:lnTo>
                <a:lnTo>
                  <a:pt x="423792" y="1012772"/>
                </a:lnTo>
                <a:lnTo>
                  <a:pt x="452113" y="1006140"/>
                </a:lnTo>
                <a:lnTo>
                  <a:pt x="476819" y="988658"/>
                </a:lnTo>
                <a:lnTo>
                  <a:pt x="494294" y="963941"/>
                </a:lnTo>
                <a:lnTo>
                  <a:pt x="500922" y="935608"/>
                </a:lnTo>
                <a:lnTo>
                  <a:pt x="500922" y="897026"/>
                </a:lnTo>
                <a:lnTo>
                  <a:pt x="1069862" y="897026"/>
                </a:lnTo>
                <a:lnTo>
                  <a:pt x="1069862" y="771638"/>
                </a:lnTo>
                <a:lnTo>
                  <a:pt x="1108772" y="736322"/>
                </a:lnTo>
                <a:lnTo>
                  <a:pt x="1142621" y="696955"/>
                </a:lnTo>
                <a:lnTo>
                  <a:pt x="1171073" y="654212"/>
                </a:lnTo>
                <a:lnTo>
                  <a:pt x="1193790" y="608769"/>
                </a:lnTo>
                <a:lnTo>
                  <a:pt x="1210434" y="561303"/>
                </a:lnTo>
                <a:lnTo>
                  <a:pt x="1220669" y="512488"/>
                </a:lnTo>
                <a:lnTo>
                  <a:pt x="1224155" y="463002"/>
                </a:lnTo>
                <a:lnTo>
                  <a:pt x="1224155" y="453334"/>
                </a:lnTo>
                <a:lnTo>
                  <a:pt x="1258045" y="439321"/>
                </a:lnTo>
                <a:lnTo>
                  <a:pt x="1285611" y="413550"/>
                </a:lnTo>
                <a:lnTo>
                  <a:pt x="1304139" y="378739"/>
                </a:lnTo>
                <a:lnTo>
                  <a:pt x="1304561" y="376183"/>
                </a:lnTo>
                <a:lnTo>
                  <a:pt x="1214489" y="376183"/>
                </a:lnTo>
                <a:lnTo>
                  <a:pt x="1205476" y="349501"/>
                </a:lnTo>
                <a:lnTo>
                  <a:pt x="231691" y="349501"/>
                </a:lnTo>
                <a:lnTo>
                  <a:pt x="221295" y="347243"/>
                </a:lnTo>
                <a:lnTo>
                  <a:pt x="217379" y="336849"/>
                </a:lnTo>
                <a:lnTo>
                  <a:pt x="218885" y="321929"/>
                </a:lnTo>
                <a:lnTo>
                  <a:pt x="246758" y="271278"/>
                </a:lnTo>
                <a:lnTo>
                  <a:pt x="278399" y="256811"/>
                </a:lnTo>
                <a:lnTo>
                  <a:pt x="1160095" y="256811"/>
                </a:lnTo>
                <a:lnTo>
                  <a:pt x="1156396" y="250788"/>
                </a:lnTo>
                <a:lnTo>
                  <a:pt x="915570" y="250788"/>
                </a:lnTo>
                <a:lnTo>
                  <a:pt x="872556" y="228318"/>
                </a:lnTo>
                <a:lnTo>
                  <a:pt x="826506" y="210406"/>
                </a:lnTo>
                <a:lnTo>
                  <a:pt x="777925" y="196882"/>
                </a:lnTo>
                <a:lnTo>
                  <a:pt x="727320" y="187577"/>
                </a:lnTo>
                <a:lnTo>
                  <a:pt x="684652" y="183273"/>
                </a:lnTo>
                <a:lnTo>
                  <a:pt x="568419" y="183273"/>
                </a:lnTo>
                <a:lnTo>
                  <a:pt x="554266" y="179956"/>
                </a:lnTo>
                <a:lnTo>
                  <a:pt x="541912" y="171212"/>
                </a:lnTo>
                <a:lnTo>
                  <a:pt x="533171" y="158855"/>
                </a:lnTo>
                <a:lnTo>
                  <a:pt x="529854" y="144698"/>
                </a:lnTo>
                <a:lnTo>
                  <a:pt x="527752" y="124951"/>
                </a:lnTo>
                <a:lnTo>
                  <a:pt x="534687" y="109724"/>
                </a:lnTo>
                <a:lnTo>
                  <a:pt x="548847" y="99923"/>
                </a:lnTo>
                <a:lnTo>
                  <a:pt x="568419" y="96454"/>
                </a:lnTo>
                <a:lnTo>
                  <a:pt x="553964" y="80339"/>
                </a:lnTo>
                <a:lnTo>
                  <a:pt x="539504" y="61504"/>
                </a:lnTo>
                <a:lnTo>
                  <a:pt x="530216" y="48243"/>
                </a:lnTo>
                <a:lnTo>
                  <a:pt x="414159" y="48243"/>
                </a:lnTo>
                <a:lnTo>
                  <a:pt x="396374" y="28496"/>
                </a:lnTo>
                <a:lnTo>
                  <a:pt x="373169" y="13269"/>
                </a:lnTo>
                <a:lnTo>
                  <a:pt x="346350" y="3468"/>
                </a:lnTo>
                <a:lnTo>
                  <a:pt x="317724" y="0"/>
                </a:lnTo>
                <a:close/>
              </a:path>
              <a:path w="1311275" h="1012825">
                <a:moveTo>
                  <a:pt x="1069862" y="897026"/>
                </a:moveTo>
                <a:lnTo>
                  <a:pt x="828774" y="897026"/>
                </a:lnTo>
                <a:lnTo>
                  <a:pt x="828774" y="935608"/>
                </a:lnTo>
                <a:lnTo>
                  <a:pt x="835407" y="963941"/>
                </a:lnTo>
                <a:lnTo>
                  <a:pt x="852893" y="988658"/>
                </a:lnTo>
                <a:lnTo>
                  <a:pt x="877610" y="1006140"/>
                </a:lnTo>
                <a:lnTo>
                  <a:pt x="905937" y="1012772"/>
                </a:lnTo>
                <a:lnTo>
                  <a:pt x="992732" y="1012772"/>
                </a:lnTo>
                <a:lnTo>
                  <a:pt x="1021053" y="1006140"/>
                </a:lnTo>
                <a:lnTo>
                  <a:pt x="1045759" y="988658"/>
                </a:lnTo>
                <a:lnTo>
                  <a:pt x="1063234" y="963941"/>
                </a:lnTo>
                <a:lnTo>
                  <a:pt x="1069862" y="935608"/>
                </a:lnTo>
                <a:lnTo>
                  <a:pt x="1069862" y="897026"/>
                </a:lnTo>
                <a:close/>
              </a:path>
              <a:path w="1311275" h="1012825">
                <a:moveTo>
                  <a:pt x="828774" y="897026"/>
                </a:moveTo>
                <a:lnTo>
                  <a:pt x="500922" y="897026"/>
                </a:lnTo>
                <a:lnTo>
                  <a:pt x="537241" y="908178"/>
                </a:lnTo>
                <a:lnTo>
                  <a:pt x="574456" y="913905"/>
                </a:lnTo>
                <a:lnTo>
                  <a:pt x="613478" y="916015"/>
                </a:lnTo>
                <a:lnTo>
                  <a:pt x="655215" y="916317"/>
                </a:lnTo>
                <a:lnTo>
                  <a:pt x="698612" y="914659"/>
                </a:lnTo>
                <a:lnTo>
                  <a:pt x="742007" y="910288"/>
                </a:lnTo>
                <a:lnTo>
                  <a:pt x="785395" y="904109"/>
                </a:lnTo>
                <a:lnTo>
                  <a:pt x="828774" y="897026"/>
                </a:lnTo>
                <a:close/>
              </a:path>
              <a:path w="1311275" h="1012825">
                <a:moveTo>
                  <a:pt x="1281986" y="250788"/>
                </a:moveTo>
                <a:lnTo>
                  <a:pt x="1281986" y="270092"/>
                </a:lnTo>
                <a:lnTo>
                  <a:pt x="1276868" y="304294"/>
                </a:lnTo>
                <a:lnTo>
                  <a:pt x="1262712" y="333978"/>
                </a:lnTo>
                <a:lnTo>
                  <a:pt x="1241319" y="358242"/>
                </a:lnTo>
                <a:lnTo>
                  <a:pt x="1214489" y="376183"/>
                </a:lnTo>
                <a:lnTo>
                  <a:pt x="1304561" y="376183"/>
                </a:lnTo>
                <a:lnTo>
                  <a:pt x="1310918" y="337608"/>
                </a:lnTo>
                <a:lnTo>
                  <a:pt x="1309112" y="310469"/>
                </a:lnTo>
                <a:lnTo>
                  <a:pt x="1303689" y="286959"/>
                </a:lnTo>
                <a:lnTo>
                  <a:pt x="1294649" y="267069"/>
                </a:lnTo>
                <a:lnTo>
                  <a:pt x="1281986" y="250788"/>
                </a:lnTo>
                <a:close/>
              </a:path>
              <a:path w="1311275" h="1012825">
                <a:moveTo>
                  <a:pt x="1160095" y="256811"/>
                </a:moveTo>
                <a:lnTo>
                  <a:pt x="278399" y="256811"/>
                </a:lnTo>
                <a:lnTo>
                  <a:pt x="288797" y="260428"/>
                </a:lnTo>
                <a:lnTo>
                  <a:pt x="294069" y="269477"/>
                </a:lnTo>
                <a:lnTo>
                  <a:pt x="279152" y="318304"/>
                </a:lnTo>
                <a:lnTo>
                  <a:pt x="246607" y="343626"/>
                </a:lnTo>
                <a:lnTo>
                  <a:pt x="231691" y="349501"/>
                </a:lnTo>
                <a:lnTo>
                  <a:pt x="1205476" y="349501"/>
                </a:lnTo>
                <a:lnTo>
                  <a:pt x="1199167" y="330826"/>
                </a:lnTo>
                <a:lnTo>
                  <a:pt x="1178112" y="286141"/>
                </a:lnTo>
                <a:lnTo>
                  <a:pt x="1160095" y="256811"/>
                </a:lnTo>
                <a:close/>
              </a:path>
              <a:path w="1311275" h="1012825">
                <a:moveTo>
                  <a:pt x="992732" y="96454"/>
                </a:moveTo>
                <a:lnTo>
                  <a:pt x="976602" y="110927"/>
                </a:lnTo>
                <a:lnTo>
                  <a:pt x="957763" y="125394"/>
                </a:lnTo>
                <a:lnTo>
                  <a:pt x="937118" y="139861"/>
                </a:lnTo>
                <a:lnTo>
                  <a:pt x="915570" y="154334"/>
                </a:lnTo>
                <a:lnTo>
                  <a:pt x="924305" y="160055"/>
                </a:lnTo>
                <a:lnTo>
                  <a:pt x="945400" y="167898"/>
                </a:lnTo>
                <a:lnTo>
                  <a:pt x="954135" y="173638"/>
                </a:lnTo>
                <a:lnTo>
                  <a:pt x="970710" y="184031"/>
                </a:lnTo>
                <a:lnTo>
                  <a:pt x="978246" y="198948"/>
                </a:lnTo>
                <a:lnTo>
                  <a:pt x="978551" y="215671"/>
                </a:lnTo>
                <a:lnTo>
                  <a:pt x="973433" y="231484"/>
                </a:lnTo>
                <a:lnTo>
                  <a:pt x="966053" y="242645"/>
                </a:lnTo>
                <a:lnTo>
                  <a:pt x="957763" y="248375"/>
                </a:lnTo>
                <a:lnTo>
                  <a:pt x="947668" y="250487"/>
                </a:lnTo>
                <a:lnTo>
                  <a:pt x="934868" y="250788"/>
                </a:lnTo>
                <a:lnTo>
                  <a:pt x="1156396" y="250788"/>
                </a:lnTo>
                <a:lnTo>
                  <a:pt x="1151491" y="242805"/>
                </a:lnTo>
                <a:lnTo>
                  <a:pt x="1119475" y="201492"/>
                </a:lnTo>
                <a:lnTo>
                  <a:pt x="1082230" y="162878"/>
                </a:lnTo>
                <a:lnTo>
                  <a:pt x="1039927" y="127640"/>
                </a:lnTo>
                <a:lnTo>
                  <a:pt x="992732" y="96454"/>
                </a:lnTo>
                <a:close/>
              </a:path>
              <a:path w="1311275" h="1012825">
                <a:moveTo>
                  <a:pt x="622061" y="180942"/>
                </a:moveTo>
                <a:lnTo>
                  <a:pt x="568419" y="183273"/>
                </a:lnTo>
                <a:lnTo>
                  <a:pt x="684652" y="183273"/>
                </a:lnTo>
                <a:lnTo>
                  <a:pt x="675197" y="182320"/>
                </a:lnTo>
                <a:lnTo>
                  <a:pt x="622061" y="180942"/>
                </a:lnTo>
                <a:close/>
              </a:path>
              <a:path w="1311275" h="1012825">
                <a:moveTo>
                  <a:pt x="510588" y="19303"/>
                </a:moveTo>
                <a:lnTo>
                  <a:pt x="488739" y="26531"/>
                </a:lnTo>
                <a:lnTo>
                  <a:pt x="465986" y="33761"/>
                </a:lnTo>
                <a:lnTo>
                  <a:pt x="441427" y="40998"/>
                </a:lnTo>
                <a:lnTo>
                  <a:pt x="414159" y="48243"/>
                </a:lnTo>
                <a:lnTo>
                  <a:pt x="530216" y="48243"/>
                </a:lnTo>
                <a:lnTo>
                  <a:pt x="525043" y="40857"/>
                </a:lnTo>
                <a:lnTo>
                  <a:pt x="510588" y="193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678169" y="102262"/>
            <a:ext cx="501650" cy="501650"/>
          </a:xfrm>
          <a:custGeom>
            <a:avLst/>
            <a:gdLst/>
            <a:ahLst/>
            <a:cxnLst/>
            <a:rect l="l" t="t" r="r" b="b"/>
            <a:pathLst>
              <a:path w="501650" h="501650">
                <a:moveTo>
                  <a:pt x="250721" y="0"/>
                </a:moveTo>
                <a:lnTo>
                  <a:pt x="206569" y="4153"/>
                </a:lnTo>
                <a:lnTo>
                  <a:pt x="164638" y="16086"/>
                </a:lnTo>
                <a:lnTo>
                  <a:pt x="125722" y="35004"/>
                </a:lnTo>
                <a:lnTo>
                  <a:pt x="90615" y="60113"/>
                </a:lnTo>
                <a:lnTo>
                  <a:pt x="60110" y="90620"/>
                </a:lnTo>
                <a:lnTo>
                  <a:pt x="35003" y="125732"/>
                </a:lnTo>
                <a:lnTo>
                  <a:pt x="16086" y="164654"/>
                </a:lnTo>
                <a:lnTo>
                  <a:pt x="4153" y="206593"/>
                </a:lnTo>
                <a:lnTo>
                  <a:pt x="0" y="250756"/>
                </a:lnTo>
                <a:lnTo>
                  <a:pt x="4153" y="294928"/>
                </a:lnTo>
                <a:lnTo>
                  <a:pt x="16086" y="336875"/>
                </a:lnTo>
                <a:lnTo>
                  <a:pt x="35003" y="375803"/>
                </a:lnTo>
                <a:lnTo>
                  <a:pt x="60110" y="410919"/>
                </a:lnTo>
                <a:lnTo>
                  <a:pt x="90615" y="441429"/>
                </a:lnTo>
                <a:lnTo>
                  <a:pt x="125722" y="466539"/>
                </a:lnTo>
                <a:lnTo>
                  <a:pt x="164638" y="485458"/>
                </a:lnTo>
                <a:lnTo>
                  <a:pt x="206569" y="497391"/>
                </a:lnTo>
                <a:lnTo>
                  <a:pt x="250721" y="501545"/>
                </a:lnTo>
                <a:lnTo>
                  <a:pt x="297410" y="497391"/>
                </a:lnTo>
                <a:lnTo>
                  <a:pt x="340689" y="485458"/>
                </a:lnTo>
                <a:lnTo>
                  <a:pt x="380002" y="466539"/>
                </a:lnTo>
                <a:lnTo>
                  <a:pt x="414792" y="441429"/>
                </a:lnTo>
                <a:lnTo>
                  <a:pt x="421997" y="434030"/>
                </a:lnTo>
                <a:lnTo>
                  <a:pt x="221789" y="434030"/>
                </a:lnTo>
                <a:lnTo>
                  <a:pt x="221789" y="385819"/>
                </a:lnTo>
                <a:lnTo>
                  <a:pt x="207334" y="385668"/>
                </a:lnTo>
                <a:lnTo>
                  <a:pt x="192869" y="384610"/>
                </a:lnTo>
                <a:lnTo>
                  <a:pt x="178399" y="381740"/>
                </a:lnTo>
                <a:lnTo>
                  <a:pt x="163925" y="376150"/>
                </a:lnTo>
                <a:lnTo>
                  <a:pt x="173591" y="327939"/>
                </a:lnTo>
                <a:lnTo>
                  <a:pt x="255707" y="327939"/>
                </a:lnTo>
                <a:lnTo>
                  <a:pt x="258397" y="322807"/>
                </a:lnTo>
                <a:lnTo>
                  <a:pt x="260354" y="308635"/>
                </a:lnTo>
                <a:lnTo>
                  <a:pt x="258397" y="295682"/>
                </a:lnTo>
                <a:lnTo>
                  <a:pt x="251921" y="284530"/>
                </a:lnTo>
                <a:lnTo>
                  <a:pt x="240021" y="273377"/>
                </a:lnTo>
                <a:lnTo>
                  <a:pt x="221789" y="260424"/>
                </a:lnTo>
                <a:lnTo>
                  <a:pt x="196478" y="245650"/>
                </a:lnTo>
                <a:lnTo>
                  <a:pt x="178395" y="229071"/>
                </a:lnTo>
                <a:lnTo>
                  <a:pt x="167543" y="208874"/>
                </a:lnTo>
                <a:lnTo>
                  <a:pt x="163925" y="183241"/>
                </a:lnTo>
                <a:lnTo>
                  <a:pt x="168898" y="156267"/>
                </a:lnTo>
                <a:lnTo>
                  <a:pt x="182008" y="133813"/>
                </a:lnTo>
                <a:lnTo>
                  <a:pt x="200542" y="116785"/>
                </a:lnTo>
                <a:lnTo>
                  <a:pt x="221789" y="106090"/>
                </a:lnTo>
                <a:lnTo>
                  <a:pt x="221789" y="57879"/>
                </a:lnTo>
                <a:lnTo>
                  <a:pt x="411696" y="57879"/>
                </a:lnTo>
                <a:lnTo>
                  <a:pt x="380002" y="35004"/>
                </a:lnTo>
                <a:lnTo>
                  <a:pt x="340689" y="16086"/>
                </a:lnTo>
                <a:lnTo>
                  <a:pt x="297410" y="4153"/>
                </a:lnTo>
                <a:lnTo>
                  <a:pt x="250721" y="0"/>
                </a:lnTo>
                <a:close/>
              </a:path>
              <a:path w="501650" h="501650">
                <a:moveTo>
                  <a:pt x="260354" y="144665"/>
                </a:moveTo>
                <a:lnTo>
                  <a:pt x="246200" y="147832"/>
                </a:lnTo>
                <a:lnTo>
                  <a:pt x="233847" y="155522"/>
                </a:lnTo>
                <a:lnTo>
                  <a:pt x="225106" y="165018"/>
                </a:lnTo>
                <a:lnTo>
                  <a:pt x="221789" y="173605"/>
                </a:lnTo>
                <a:lnTo>
                  <a:pt x="223746" y="186572"/>
                </a:lnTo>
                <a:lnTo>
                  <a:pt x="230222" y="197727"/>
                </a:lnTo>
                <a:lnTo>
                  <a:pt x="242123" y="208881"/>
                </a:lnTo>
                <a:lnTo>
                  <a:pt x="260354" y="221849"/>
                </a:lnTo>
                <a:lnTo>
                  <a:pt x="289743" y="238115"/>
                </a:lnTo>
                <a:lnTo>
                  <a:pt x="307373" y="258003"/>
                </a:lnTo>
                <a:lnTo>
                  <a:pt x="315959" y="281511"/>
                </a:lnTo>
                <a:lnTo>
                  <a:pt x="318218" y="308635"/>
                </a:lnTo>
                <a:lnTo>
                  <a:pt x="313245" y="335610"/>
                </a:lnTo>
                <a:lnTo>
                  <a:pt x="300136" y="358067"/>
                </a:lnTo>
                <a:lnTo>
                  <a:pt x="281601" y="375105"/>
                </a:lnTo>
                <a:lnTo>
                  <a:pt x="260354" y="385819"/>
                </a:lnTo>
                <a:lnTo>
                  <a:pt x="260354" y="434030"/>
                </a:lnTo>
                <a:lnTo>
                  <a:pt x="421997" y="434030"/>
                </a:lnTo>
                <a:lnTo>
                  <a:pt x="444503" y="410919"/>
                </a:lnTo>
                <a:lnTo>
                  <a:pt x="468580" y="375803"/>
                </a:lnTo>
                <a:lnTo>
                  <a:pt x="486466" y="336875"/>
                </a:lnTo>
                <a:lnTo>
                  <a:pt x="497606" y="294928"/>
                </a:lnTo>
                <a:lnTo>
                  <a:pt x="501443" y="250756"/>
                </a:lnTo>
                <a:lnTo>
                  <a:pt x="497606" y="206593"/>
                </a:lnTo>
                <a:lnTo>
                  <a:pt x="486466" y="164654"/>
                </a:lnTo>
                <a:lnTo>
                  <a:pt x="486152" y="163969"/>
                </a:lnTo>
                <a:lnTo>
                  <a:pt x="298919" y="163969"/>
                </a:lnTo>
                <a:lnTo>
                  <a:pt x="291543" y="156874"/>
                </a:lnTo>
                <a:lnTo>
                  <a:pt x="283261" y="150692"/>
                </a:lnTo>
                <a:lnTo>
                  <a:pt x="273167" y="146322"/>
                </a:lnTo>
                <a:lnTo>
                  <a:pt x="260354" y="144665"/>
                </a:lnTo>
                <a:close/>
              </a:path>
              <a:path w="501650" h="501650">
                <a:moveTo>
                  <a:pt x="255707" y="327939"/>
                </a:moveTo>
                <a:lnTo>
                  <a:pt x="173591" y="327939"/>
                </a:lnTo>
                <a:lnTo>
                  <a:pt x="197690" y="341188"/>
                </a:lnTo>
                <a:lnTo>
                  <a:pt x="208840" y="345555"/>
                </a:lnTo>
                <a:lnTo>
                  <a:pt x="221789" y="347211"/>
                </a:lnTo>
                <a:lnTo>
                  <a:pt x="240021" y="343898"/>
                </a:lnTo>
                <a:lnTo>
                  <a:pt x="251921" y="335162"/>
                </a:lnTo>
                <a:lnTo>
                  <a:pt x="255707" y="327939"/>
                </a:lnTo>
                <a:close/>
              </a:path>
              <a:path w="501650" h="501650">
                <a:moveTo>
                  <a:pt x="411696" y="57879"/>
                </a:moveTo>
                <a:lnTo>
                  <a:pt x="260354" y="57879"/>
                </a:lnTo>
                <a:lnTo>
                  <a:pt x="260354" y="106090"/>
                </a:lnTo>
                <a:lnTo>
                  <a:pt x="274673" y="106241"/>
                </a:lnTo>
                <a:lnTo>
                  <a:pt x="288082" y="107294"/>
                </a:lnTo>
                <a:lnTo>
                  <a:pt x="299685" y="110155"/>
                </a:lnTo>
                <a:lnTo>
                  <a:pt x="308585" y="115726"/>
                </a:lnTo>
                <a:lnTo>
                  <a:pt x="298919" y="163969"/>
                </a:lnTo>
                <a:lnTo>
                  <a:pt x="486152" y="163969"/>
                </a:lnTo>
                <a:lnTo>
                  <a:pt x="468580" y="125732"/>
                </a:lnTo>
                <a:lnTo>
                  <a:pt x="444503" y="90620"/>
                </a:lnTo>
                <a:lnTo>
                  <a:pt x="414792" y="60113"/>
                </a:lnTo>
                <a:lnTo>
                  <a:pt x="411696" y="578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2326" y="2138373"/>
            <a:ext cx="269875" cy="264160"/>
          </a:xfrm>
          <a:custGeom>
            <a:avLst/>
            <a:gdLst/>
            <a:ahLst/>
            <a:cxnLst/>
            <a:rect l="l" t="t" r="r" b="b"/>
            <a:pathLst>
              <a:path w="269875" h="264160">
                <a:moveTo>
                  <a:pt x="134792" y="0"/>
                </a:moveTo>
                <a:lnTo>
                  <a:pt x="91788" y="6714"/>
                </a:lnTo>
                <a:lnTo>
                  <a:pt x="54736" y="25310"/>
                </a:lnTo>
                <a:lnTo>
                  <a:pt x="25707" y="53462"/>
                </a:lnTo>
                <a:lnTo>
                  <a:pt x="6771" y="88846"/>
                </a:lnTo>
                <a:lnTo>
                  <a:pt x="0" y="129139"/>
                </a:lnTo>
                <a:lnTo>
                  <a:pt x="6771" y="172057"/>
                </a:lnTo>
                <a:lnTo>
                  <a:pt x="25707" y="209035"/>
                </a:lnTo>
                <a:lnTo>
                  <a:pt x="54736" y="238006"/>
                </a:lnTo>
                <a:lnTo>
                  <a:pt x="91788" y="256904"/>
                </a:lnTo>
                <a:lnTo>
                  <a:pt x="134792" y="263662"/>
                </a:lnTo>
                <a:lnTo>
                  <a:pt x="177796" y="256904"/>
                </a:lnTo>
                <a:lnTo>
                  <a:pt x="214846" y="238006"/>
                </a:lnTo>
                <a:lnTo>
                  <a:pt x="243873" y="209035"/>
                </a:lnTo>
                <a:lnTo>
                  <a:pt x="262808" y="172057"/>
                </a:lnTo>
                <a:lnTo>
                  <a:pt x="269579" y="129139"/>
                </a:lnTo>
                <a:lnTo>
                  <a:pt x="262808" y="88846"/>
                </a:lnTo>
                <a:lnTo>
                  <a:pt x="243873" y="53462"/>
                </a:lnTo>
                <a:lnTo>
                  <a:pt x="214846" y="25310"/>
                </a:lnTo>
                <a:lnTo>
                  <a:pt x="177796" y="6714"/>
                </a:lnTo>
                <a:lnTo>
                  <a:pt x="13479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43985" y="2165269"/>
            <a:ext cx="86268" cy="2098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52326" y="3125925"/>
            <a:ext cx="269875" cy="264160"/>
          </a:xfrm>
          <a:custGeom>
            <a:avLst/>
            <a:gdLst/>
            <a:ahLst/>
            <a:cxnLst/>
            <a:rect l="l" t="t" r="r" b="b"/>
            <a:pathLst>
              <a:path w="269875" h="264160">
                <a:moveTo>
                  <a:pt x="134792" y="0"/>
                </a:moveTo>
                <a:lnTo>
                  <a:pt x="91788" y="6714"/>
                </a:lnTo>
                <a:lnTo>
                  <a:pt x="54736" y="25310"/>
                </a:lnTo>
                <a:lnTo>
                  <a:pt x="25707" y="53462"/>
                </a:lnTo>
                <a:lnTo>
                  <a:pt x="6771" y="88846"/>
                </a:lnTo>
                <a:lnTo>
                  <a:pt x="0" y="129139"/>
                </a:lnTo>
                <a:lnTo>
                  <a:pt x="6771" y="172057"/>
                </a:lnTo>
                <a:lnTo>
                  <a:pt x="25707" y="209035"/>
                </a:lnTo>
                <a:lnTo>
                  <a:pt x="54736" y="238006"/>
                </a:lnTo>
                <a:lnTo>
                  <a:pt x="91788" y="256904"/>
                </a:lnTo>
                <a:lnTo>
                  <a:pt x="134792" y="263662"/>
                </a:lnTo>
                <a:lnTo>
                  <a:pt x="177796" y="256904"/>
                </a:lnTo>
                <a:lnTo>
                  <a:pt x="214846" y="238006"/>
                </a:lnTo>
                <a:lnTo>
                  <a:pt x="243873" y="209035"/>
                </a:lnTo>
                <a:lnTo>
                  <a:pt x="262808" y="172057"/>
                </a:lnTo>
                <a:lnTo>
                  <a:pt x="269579" y="129139"/>
                </a:lnTo>
                <a:lnTo>
                  <a:pt x="262808" y="88846"/>
                </a:lnTo>
                <a:lnTo>
                  <a:pt x="243873" y="53462"/>
                </a:lnTo>
                <a:lnTo>
                  <a:pt x="214846" y="25310"/>
                </a:lnTo>
                <a:lnTo>
                  <a:pt x="177796" y="6714"/>
                </a:lnTo>
                <a:lnTo>
                  <a:pt x="13479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43985" y="3152821"/>
            <a:ext cx="86268" cy="2098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52326" y="4363413"/>
            <a:ext cx="269875" cy="264160"/>
          </a:xfrm>
          <a:custGeom>
            <a:avLst/>
            <a:gdLst/>
            <a:ahLst/>
            <a:cxnLst/>
            <a:rect l="l" t="t" r="r" b="b"/>
            <a:pathLst>
              <a:path w="269875" h="264160">
                <a:moveTo>
                  <a:pt x="134792" y="0"/>
                </a:moveTo>
                <a:lnTo>
                  <a:pt x="91788" y="6714"/>
                </a:lnTo>
                <a:lnTo>
                  <a:pt x="54736" y="25310"/>
                </a:lnTo>
                <a:lnTo>
                  <a:pt x="25707" y="53462"/>
                </a:lnTo>
                <a:lnTo>
                  <a:pt x="6771" y="88846"/>
                </a:lnTo>
                <a:lnTo>
                  <a:pt x="0" y="129139"/>
                </a:lnTo>
                <a:lnTo>
                  <a:pt x="6771" y="172057"/>
                </a:lnTo>
                <a:lnTo>
                  <a:pt x="25707" y="209035"/>
                </a:lnTo>
                <a:lnTo>
                  <a:pt x="54736" y="238006"/>
                </a:lnTo>
                <a:lnTo>
                  <a:pt x="91788" y="256904"/>
                </a:lnTo>
                <a:lnTo>
                  <a:pt x="134792" y="263662"/>
                </a:lnTo>
                <a:lnTo>
                  <a:pt x="177796" y="256904"/>
                </a:lnTo>
                <a:lnTo>
                  <a:pt x="214846" y="238006"/>
                </a:lnTo>
                <a:lnTo>
                  <a:pt x="243873" y="209035"/>
                </a:lnTo>
                <a:lnTo>
                  <a:pt x="262808" y="172057"/>
                </a:lnTo>
                <a:lnTo>
                  <a:pt x="269579" y="129139"/>
                </a:lnTo>
                <a:lnTo>
                  <a:pt x="262808" y="88846"/>
                </a:lnTo>
                <a:lnTo>
                  <a:pt x="243873" y="53462"/>
                </a:lnTo>
                <a:lnTo>
                  <a:pt x="214846" y="25310"/>
                </a:lnTo>
                <a:lnTo>
                  <a:pt x="177796" y="6714"/>
                </a:lnTo>
                <a:lnTo>
                  <a:pt x="13479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43985" y="4390309"/>
            <a:ext cx="86268" cy="2098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52326" y="5367729"/>
            <a:ext cx="269875" cy="264160"/>
          </a:xfrm>
          <a:custGeom>
            <a:avLst/>
            <a:gdLst/>
            <a:ahLst/>
            <a:cxnLst/>
            <a:rect l="l" t="t" r="r" b="b"/>
            <a:pathLst>
              <a:path w="269875" h="264160">
                <a:moveTo>
                  <a:pt x="134792" y="0"/>
                </a:moveTo>
                <a:lnTo>
                  <a:pt x="91788" y="6714"/>
                </a:lnTo>
                <a:lnTo>
                  <a:pt x="54736" y="25310"/>
                </a:lnTo>
                <a:lnTo>
                  <a:pt x="25707" y="53462"/>
                </a:lnTo>
                <a:lnTo>
                  <a:pt x="6771" y="88846"/>
                </a:lnTo>
                <a:lnTo>
                  <a:pt x="0" y="129139"/>
                </a:lnTo>
                <a:lnTo>
                  <a:pt x="6771" y="172057"/>
                </a:lnTo>
                <a:lnTo>
                  <a:pt x="25707" y="209035"/>
                </a:lnTo>
                <a:lnTo>
                  <a:pt x="54736" y="238006"/>
                </a:lnTo>
                <a:lnTo>
                  <a:pt x="91788" y="256904"/>
                </a:lnTo>
                <a:lnTo>
                  <a:pt x="134792" y="263662"/>
                </a:lnTo>
                <a:lnTo>
                  <a:pt x="177796" y="256904"/>
                </a:lnTo>
                <a:lnTo>
                  <a:pt x="214846" y="238006"/>
                </a:lnTo>
                <a:lnTo>
                  <a:pt x="243873" y="209035"/>
                </a:lnTo>
                <a:lnTo>
                  <a:pt x="262808" y="172057"/>
                </a:lnTo>
                <a:lnTo>
                  <a:pt x="269579" y="129139"/>
                </a:lnTo>
                <a:lnTo>
                  <a:pt x="262808" y="88846"/>
                </a:lnTo>
                <a:lnTo>
                  <a:pt x="243873" y="53462"/>
                </a:lnTo>
                <a:lnTo>
                  <a:pt x="214846" y="25310"/>
                </a:lnTo>
                <a:lnTo>
                  <a:pt x="177796" y="6714"/>
                </a:lnTo>
                <a:lnTo>
                  <a:pt x="13479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43985" y="5394625"/>
            <a:ext cx="86268" cy="2098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958455" cy="2284730"/>
          </a:xfrm>
          <a:custGeom>
            <a:avLst/>
            <a:gdLst/>
            <a:ahLst/>
            <a:cxnLst/>
            <a:rect l="l" t="t" r="r" b="b"/>
            <a:pathLst>
              <a:path w="7958455" h="2284730">
                <a:moveTo>
                  <a:pt x="0" y="2284476"/>
                </a:moveTo>
                <a:lnTo>
                  <a:pt x="7958328" y="2284476"/>
                </a:lnTo>
                <a:lnTo>
                  <a:pt x="7958328" y="0"/>
                </a:lnTo>
                <a:lnTo>
                  <a:pt x="0" y="0"/>
                </a:lnTo>
                <a:lnTo>
                  <a:pt x="0" y="2284476"/>
                </a:lnTo>
                <a:close/>
              </a:path>
            </a:pathLst>
          </a:custGeom>
          <a:solidFill>
            <a:srgbClr val="41A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81733" y="6540245"/>
            <a:ext cx="9358630" cy="2540"/>
          </a:xfrm>
          <a:custGeom>
            <a:avLst/>
            <a:gdLst/>
            <a:ahLst/>
            <a:cxnLst/>
            <a:rect l="l" t="t" r="r" b="b"/>
            <a:pathLst>
              <a:path w="9358630" h="2540">
                <a:moveTo>
                  <a:pt x="0" y="0"/>
                </a:moveTo>
                <a:lnTo>
                  <a:pt x="9358122" y="1930"/>
                </a:lnTo>
              </a:path>
            </a:pathLst>
          </a:custGeom>
          <a:ln w="19049">
            <a:solidFill>
              <a:srgbClr val="D0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9340" y="6337903"/>
            <a:ext cx="1083863" cy="328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7632" y="6715748"/>
            <a:ext cx="922655" cy="0"/>
          </a:xfrm>
          <a:custGeom>
            <a:avLst/>
            <a:gdLst/>
            <a:ahLst/>
            <a:cxnLst/>
            <a:rect l="l" t="t" r="r" b="b"/>
            <a:pathLst>
              <a:path w="922655">
                <a:moveTo>
                  <a:pt x="0" y="0"/>
                </a:moveTo>
                <a:lnTo>
                  <a:pt x="922377" y="0"/>
                </a:lnTo>
              </a:path>
            </a:pathLst>
          </a:custGeom>
          <a:ln w="7740">
            <a:solidFill>
              <a:srgbClr val="BB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58328" y="0"/>
            <a:ext cx="4234180" cy="6175375"/>
          </a:xfrm>
          <a:custGeom>
            <a:avLst/>
            <a:gdLst/>
            <a:ahLst/>
            <a:cxnLst/>
            <a:rect l="l" t="t" r="r" b="b"/>
            <a:pathLst>
              <a:path w="4234180" h="6175375">
                <a:moveTo>
                  <a:pt x="0" y="6175248"/>
                </a:moveTo>
                <a:lnTo>
                  <a:pt x="4233672" y="6175248"/>
                </a:lnTo>
                <a:lnTo>
                  <a:pt x="4233672" y="0"/>
                </a:lnTo>
                <a:lnTo>
                  <a:pt x="0" y="0"/>
                </a:lnTo>
                <a:lnTo>
                  <a:pt x="0" y="6175248"/>
                </a:lnTo>
                <a:close/>
              </a:path>
            </a:pathLst>
          </a:custGeom>
          <a:solidFill>
            <a:srgbClr val="7E7E7E">
              <a:alpha val="9215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25221" y="373162"/>
            <a:ext cx="309245" cy="567690"/>
          </a:xfrm>
          <a:custGeom>
            <a:avLst/>
            <a:gdLst/>
            <a:ahLst/>
            <a:cxnLst/>
            <a:rect l="l" t="t" r="r" b="b"/>
            <a:pathLst>
              <a:path w="309245" h="567690">
                <a:moveTo>
                  <a:pt x="298305" y="0"/>
                </a:moveTo>
                <a:lnTo>
                  <a:pt x="244388" y="12787"/>
                </a:lnTo>
                <a:lnTo>
                  <a:pt x="195278" y="30592"/>
                </a:lnTo>
                <a:lnTo>
                  <a:pt x="151179" y="53312"/>
                </a:lnTo>
                <a:lnTo>
                  <a:pt x="112297" y="80846"/>
                </a:lnTo>
                <a:lnTo>
                  <a:pt x="78835" y="113091"/>
                </a:lnTo>
                <a:lnTo>
                  <a:pt x="50182" y="150457"/>
                </a:lnTo>
                <a:lnTo>
                  <a:pt x="28074" y="190793"/>
                </a:lnTo>
                <a:lnTo>
                  <a:pt x="12409" y="233997"/>
                </a:lnTo>
                <a:lnTo>
                  <a:pt x="3085" y="279968"/>
                </a:lnTo>
                <a:lnTo>
                  <a:pt x="0" y="328602"/>
                </a:lnTo>
                <a:lnTo>
                  <a:pt x="3562" y="379013"/>
                </a:lnTo>
                <a:lnTo>
                  <a:pt x="14116" y="424623"/>
                </a:lnTo>
                <a:lnTo>
                  <a:pt x="31461" y="465431"/>
                </a:lnTo>
                <a:lnTo>
                  <a:pt x="55398" y="501437"/>
                </a:lnTo>
                <a:lnTo>
                  <a:pt x="83797" y="529775"/>
                </a:lnTo>
                <a:lnTo>
                  <a:pt x="148586" y="563248"/>
                </a:lnTo>
                <a:lnTo>
                  <a:pt x="185374" y="567582"/>
                </a:lnTo>
                <a:lnTo>
                  <a:pt x="211342" y="565248"/>
                </a:lnTo>
                <a:lnTo>
                  <a:pt x="256086" y="547778"/>
                </a:lnTo>
                <a:lnTo>
                  <a:pt x="290079" y="516672"/>
                </a:lnTo>
                <a:lnTo>
                  <a:pt x="306925" y="479132"/>
                </a:lnTo>
                <a:lnTo>
                  <a:pt x="308955" y="458761"/>
                </a:lnTo>
                <a:lnTo>
                  <a:pt x="306925" y="438356"/>
                </a:lnTo>
                <a:lnTo>
                  <a:pt x="290079" y="399946"/>
                </a:lnTo>
                <a:lnTo>
                  <a:pt x="256953" y="367607"/>
                </a:lnTo>
                <a:lnTo>
                  <a:pt x="112929" y="360605"/>
                </a:lnTo>
                <a:lnTo>
                  <a:pt x="94584" y="356238"/>
                </a:lnTo>
                <a:lnTo>
                  <a:pt x="81234" y="343270"/>
                </a:lnTo>
                <a:lnTo>
                  <a:pt x="73077" y="321900"/>
                </a:lnTo>
                <a:lnTo>
                  <a:pt x="70314" y="292328"/>
                </a:lnTo>
                <a:lnTo>
                  <a:pt x="73905" y="246011"/>
                </a:lnTo>
                <a:lnTo>
                  <a:pt x="84663" y="204644"/>
                </a:lnTo>
                <a:lnTo>
                  <a:pt x="102563" y="168178"/>
                </a:lnTo>
                <a:lnTo>
                  <a:pt x="127579" y="136563"/>
                </a:lnTo>
                <a:lnTo>
                  <a:pt x="159686" y="109748"/>
                </a:lnTo>
                <a:lnTo>
                  <a:pt x="198859" y="87685"/>
                </a:lnTo>
                <a:lnTo>
                  <a:pt x="245074" y="70323"/>
                </a:lnTo>
                <a:lnTo>
                  <a:pt x="298305" y="57611"/>
                </a:lnTo>
                <a:lnTo>
                  <a:pt x="298305" y="0"/>
                </a:lnTo>
                <a:close/>
              </a:path>
              <a:path w="309245" h="567690">
                <a:moveTo>
                  <a:pt x="183245" y="347801"/>
                </a:moveTo>
                <a:lnTo>
                  <a:pt x="173223" y="348535"/>
                </a:lnTo>
                <a:lnTo>
                  <a:pt x="162203" y="350470"/>
                </a:lnTo>
                <a:lnTo>
                  <a:pt x="136365" y="356342"/>
                </a:lnTo>
                <a:lnTo>
                  <a:pt x="119322" y="360605"/>
                </a:lnTo>
                <a:lnTo>
                  <a:pt x="242929" y="360605"/>
                </a:lnTo>
                <a:lnTo>
                  <a:pt x="235447" y="356871"/>
                </a:lnTo>
                <a:lnTo>
                  <a:pt x="210744" y="350135"/>
                </a:lnTo>
                <a:lnTo>
                  <a:pt x="183245" y="3478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30203" y="373162"/>
            <a:ext cx="309245" cy="567690"/>
          </a:xfrm>
          <a:custGeom>
            <a:avLst/>
            <a:gdLst/>
            <a:ahLst/>
            <a:cxnLst/>
            <a:rect l="l" t="t" r="r" b="b"/>
            <a:pathLst>
              <a:path w="309245" h="567690">
                <a:moveTo>
                  <a:pt x="296178" y="0"/>
                </a:moveTo>
                <a:lnTo>
                  <a:pt x="242467" y="12787"/>
                </a:lnTo>
                <a:lnTo>
                  <a:pt x="193766" y="30592"/>
                </a:lnTo>
                <a:lnTo>
                  <a:pt x="149975" y="53312"/>
                </a:lnTo>
                <a:lnTo>
                  <a:pt x="110990" y="80846"/>
                </a:lnTo>
                <a:lnTo>
                  <a:pt x="76709" y="113091"/>
                </a:lnTo>
                <a:lnTo>
                  <a:pt x="49094" y="150457"/>
                </a:lnTo>
                <a:lnTo>
                  <a:pt x="27616" y="190793"/>
                </a:lnTo>
                <a:lnTo>
                  <a:pt x="12274" y="233997"/>
                </a:lnTo>
                <a:lnTo>
                  <a:pt x="3068" y="279968"/>
                </a:lnTo>
                <a:lnTo>
                  <a:pt x="0" y="328602"/>
                </a:lnTo>
                <a:lnTo>
                  <a:pt x="3230" y="379013"/>
                </a:lnTo>
                <a:lnTo>
                  <a:pt x="13053" y="424623"/>
                </a:lnTo>
                <a:lnTo>
                  <a:pt x="29667" y="465431"/>
                </a:lnTo>
                <a:lnTo>
                  <a:pt x="53272" y="501437"/>
                </a:lnTo>
                <a:lnTo>
                  <a:pt x="82004" y="529775"/>
                </a:lnTo>
                <a:lnTo>
                  <a:pt x="148255" y="563248"/>
                </a:lnTo>
                <a:lnTo>
                  <a:pt x="185375" y="567582"/>
                </a:lnTo>
                <a:lnTo>
                  <a:pt x="211350" y="565248"/>
                </a:lnTo>
                <a:lnTo>
                  <a:pt x="256110" y="547778"/>
                </a:lnTo>
                <a:lnTo>
                  <a:pt x="289198" y="516672"/>
                </a:lnTo>
                <a:lnTo>
                  <a:pt x="306646" y="479132"/>
                </a:lnTo>
                <a:lnTo>
                  <a:pt x="308979" y="458761"/>
                </a:lnTo>
                <a:lnTo>
                  <a:pt x="306949" y="438356"/>
                </a:lnTo>
                <a:lnTo>
                  <a:pt x="290108" y="399946"/>
                </a:lnTo>
                <a:lnTo>
                  <a:pt x="256076" y="367607"/>
                </a:lnTo>
                <a:lnTo>
                  <a:pt x="112931" y="360605"/>
                </a:lnTo>
                <a:lnTo>
                  <a:pt x="93355" y="356238"/>
                </a:lnTo>
                <a:lnTo>
                  <a:pt x="79373" y="343270"/>
                </a:lnTo>
                <a:lnTo>
                  <a:pt x="70983" y="321900"/>
                </a:lnTo>
                <a:lnTo>
                  <a:pt x="68187" y="292328"/>
                </a:lnTo>
                <a:lnTo>
                  <a:pt x="71778" y="246011"/>
                </a:lnTo>
                <a:lnTo>
                  <a:pt x="82536" y="204644"/>
                </a:lnTo>
                <a:lnTo>
                  <a:pt x="100436" y="168178"/>
                </a:lnTo>
                <a:lnTo>
                  <a:pt x="125452" y="136563"/>
                </a:lnTo>
                <a:lnTo>
                  <a:pt x="157559" y="109748"/>
                </a:lnTo>
                <a:lnTo>
                  <a:pt x="196732" y="87685"/>
                </a:lnTo>
                <a:lnTo>
                  <a:pt x="242947" y="70323"/>
                </a:lnTo>
                <a:lnTo>
                  <a:pt x="296178" y="57611"/>
                </a:lnTo>
                <a:lnTo>
                  <a:pt x="296178" y="0"/>
                </a:lnTo>
                <a:close/>
              </a:path>
              <a:path w="309245" h="567690">
                <a:moveTo>
                  <a:pt x="183247" y="347801"/>
                </a:moveTo>
                <a:lnTo>
                  <a:pt x="173225" y="348535"/>
                </a:lnTo>
                <a:lnTo>
                  <a:pt x="162204" y="350470"/>
                </a:lnTo>
                <a:lnTo>
                  <a:pt x="136367" y="356342"/>
                </a:lnTo>
                <a:lnTo>
                  <a:pt x="125717" y="358474"/>
                </a:lnTo>
                <a:lnTo>
                  <a:pt x="119324" y="360605"/>
                </a:lnTo>
                <a:lnTo>
                  <a:pt x="242112" y="360605"/>
                </a:lnTo>
                <a:lnTo>
                  <a:pt x="234662" y="356871"/>
                </a:lnTo>
                <a:lnTo>
                  <a:pt x="210452" y="350135"/>
                </a:lnTo>
                <a:lnTo>
                  <a:pt x="183247" y="3478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36546" y="4568492"/>
            <a:ext cx="309245" cy="566420"/>
          </a:xfrm>
          <a:custGeom>
            <a:avLst/>
            <a:gdLst/>
            <a:ahLst/>
            <a:cxnLst/>
            <a:rect l="l" t="t" r="r" b="b"/>
            <a:pathLst>
              <a:path w="309245" h="566420">
                <a:moveTo>
                  <a:pt x="10650" y="566077"/>
                </a:moveTo>
                <a:lnTo>
                  <a:pt x="64566" y="553324"/>
                </a:lnTo>
                <a:lnTo>
                  <a:pt x="113677" y="535566"/>
                </a:lnTo>
                <a:lnTo>
                  <a:pt x="157776" y="512906"/>
                </a:lnTo>
                <a:lnTo>
                  <a:pt x="196658" y="485445"/>
                </a:lnTo>
                <a:lnTo>
                  <a:pt x="230119" y="453285"/>
                </a:lnTo>
                <a:lnTo>
                  <a:pt x="258773" y="416019"/>
                </a:lnTo>
                <a:lnTo>
                  <a:pt x="280881" y="375790"/>
                </a:lnTo>
                <a:lnTo>
                  <a:pt x="296546" y="332700"/>
                </a:lnTo>
                <a:lnTo>
                  <a:pt x="305870" y="286851"/>
                </a:lnTo>
                <a:lnTo>
                  <a:pt x="308955" y="238346"/>
                </a:lnTo>
                <a:lnTo>
                  <a:pt x="305393" y="188068"/>
                </a:lnTo>
                <a:lnTo>
                  <a:pt x="294839" y="142580"/>
                </a:lnTo>
                <a:lnTo>
                  <a:pt x="277494" y="101880"/>
                </a:lnTo>
                <a:lnTo>
                  <a:pt x="253556" y="65969"/>
                </a:lnTo>
                <a:lnTo>
                  <a:pt x="225157" y="37706"/>
                </a:lnTo>
                <a:lnTo>
                  <a:pt x="160369" y="4322"/>
                </a:lnTo>
                <a:lnTo>
                  <a:pt x="123581" y="0"/>
                </a:lnTo>
                <a:lnTo>
                  <a:pt x="97613" y="2327"/>
                </a:lnTo>
                <a:lnTo>
                  <a:pt x="52869" y="19751"/>
                </a:lnTo>
                <a:lnTo>
                  <a:pt x="18876" y="50774"/>
                </a:lnTo>
                <a:lnTo>
                  <a:pt x="2030" y="88214"/>
                </a:lnTo>
                <a:lnTo>
                  <a:pt x="0" y="108532"/>
                </a:lnTo>
                <a:lnTo>
                  <a:pt x="2030" y="128883"/>
                </a:lnTo>
                <a:lnTo>
                  <a:pt x="18876" y="167191"/>
                </a:lnTo>
                <a:lnTo>
                  <a:pt x="52001" y="199445"/>
                </a:lnTo>
                <a:lnTo>
                  <a:pt x="196026" y="206427"/>
                </a:lnTo>
                <a:lnTo>
                  <a:pt x="214371" y="210783"/>
                </a:lnTo>
                <a:lnTo>
                  <a:pt x="227721" y="223717"/>
                </a:lnTo>
                <a:lnTo>
                  <a:pt x="235878" y="245030"/>
                </a:lnTo>
                <a:lnTo>
                  <a:pt x="238641" y="274523"/>
                </a:lnTo>
                <a:lnTo>
                  <a:pt x="235049" y="320718"/>
                </a:lnTo>
                <a:lnTo>
                  <a:pt x="224291" y="361975"/>
                </a:lnTo>
                <a:lnTo>
                  <a:pt x="206392" y="398345"/>
                </a:lnTo>
                <a:lnTo>
                  <a:pt x="181376" y="429876"/>
                </a:lnTo>
                <a:lnTo>
                  <a:pt x="149269" y="456619"/>
                </a:lnTo>
                <a:lnTo>
                  <a:pt x="110096" y="478624"/>
                </a:lnTo>
                <a:lnTo>
                  <a:pt x="63881" y="495941"/>
                </a:lnTo>
                <a:lnTo>
                  <a:pt x="10650" y="508618"/>
                </a:lnTo>
                <a:lnTo>
                  <a:pt x="10650" y="566077"/>
                </a:lnTo>
                <a:close/>
              </a:path>
              <a:path w="309245" h="566420">
                <a:moveTo>
                  <a:pt x="125710" y="219198"/>
                </a:moveTo>
                <a:lnTo>
                  <a:pt x="135732" y="218466"/>
                </a:lnTo>
                <a:lnTo>
                  <a:pt x="146752" y="216536"/>
                </a:lnTo>
                <a:lnTo>
                  <a:pt x="172589" y="210679"/>
                </a:lnTo>
                <a:lnTo>
                  <a:pt x="189633" y="206427"/>
                </a:lnTo>
                <a:lnTo>
                  <a:pt x="66026" y="206427"/>
                </a:lnTo>
                <a:lnTo>
                  <a:pt x="73508" y="210152"/>
                </a:lnTo>
                <a:lnTo>
                  <a:pt x="98211" y="216870"/>
                </a:lnTo>
                <a:lnTo>
                  <a:pt x="125710" y="2191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731541" y="4568492"/>
            <a:ext cx="309245" cy="566420"/>
          </a:xfrm>
          <a:custGeom>
            <a:avLst/>
            <a:gdLst/>
            <a:ahLst/>
            <a:cxnLst/>
            <a:rect l="l" t="t" r="r" b="b"/>
            <a:pathLst>
              <a:path w="309245" h="566420">
                <a:moveTo>
                  <a:pt x="12800" y="566077"/>
                </a:moveTo>
                <a:lnTo>
                  <a:pt x="66511" y="553324"/>
                </a:lnTo>
                <a:lnTo>
                  <a:pt x="115212" y="535566"/>
                </a:lnTo>
                <a:lnTo>
                  <a:pt x="159003" y="512906"/>
                </a:lnTo>
                <a:lnTo>
                  <a:pt x="197988" y="485445"/>
                </a:lnTo>
                <a:lnTo>
                  <a:pt x="232270" y="453285"/>
                </a:lnTo>
                <a:lnTo>
                  <a:pt x="259884" y="416019"/>
                </a:lnTo>
                <a:lnTo>
                  <a:pt x="281362" y="375790"/>
                </a:lnTo>
                <a:lnTo>
                  <a:pt x="296704" y="332700"/>
                </a:lnTo>
                <a:lnTo>
                  <a:pt x="305910" y="286851"/>
                </a:lnTo>
                <a:lnTo>
                  <a:pt x="308979" y="238346"/>
                </a:lnTo>
                <a:lnTo>
                  <a:pt x="305748" y="188068"/>
                </a:lnTo>
                <a:lnTo>
                  <a:pt x="295926" y="142580"/>
                </a:lnTo>
                <a:lnTo>
                  <a:pt x="279311" y="101880"/>
                </a:lnTo>
                <a:lnTo>
                  <a:pt x="255706" y="65969"/>
                </a:lnTo>
                <a:lnTo>
                  <a:pt x="226975" y="37706"/>
                </a:lnTo>
                <a:lnTo>
                  <a:pt x="160723" y="4322"/>
                </a:lnTo>
                <a:lnTo>
                  <a:pt x="123603" y="0"/>
                </a:lnTo>
                <a:lnTo>
                  <a:pt x="97628" y="2327"/>
                </a:lnTo>
                <a:lnTo>
                  <a:pt x="52868" y="19751"/>
                </a:lnTo>
                <a:lnTo>
                  <a:pt x="19780" y="50774"/>
                </a:lnTo>
                <a:lnTo>
                  <a:pt x="2332" y="88214"/>
                </a:lnTo>
                <a:lnTo>
                  <a:pt x="0" y="108532"/>
                </a:lnTo>
                <a:lnTo>
                  <a:pt x="2029" y="128883"/>
                </a:lnTo>
                <a:lnTo>
                  <a:pt x="18870" y="167191"/>
                </a:lnTo>
                <a:lnTo>
                  <a:pt x="52902" y="199445"/>
                </a:lnTo>
                <a:lnTo>
                  <a:pt x="196047" y="206427"/>
                </a:lnTo>
                <a:lnTo>
                  <a:pt x="215623" y="210783"/>
                </a:lnTo>
                <a:lnTo>
                  <a:pt x="229605" y="223717"/>
                </a:lnTo>
                <a:lnTo>
                  <a:pt x="237995" y="245030"/>
                </a:lnTo>
                <a:lnTo>
                  <a:pt x="240791" y="274523"/>
                </a:lnTo>
                <a:lnTo>
                  <a:pt x="237200" y="320718"/>
                </a:lnTo>
                <a:lnTo>
                  <a:pt x="226442" y="361975"/>
                </a:lnTo>
                <a:lnTo>
                  <a:pt x="208542" y="398345"/>
                </a:lnTo>
                <a:lnTo>
                  <a:pt x="183526" y="429876"/>
                </a:lnTo>
                <a:lnTo>
                  <a:pt x="151419" y="456619"/>
                </a:lnTo>
                <a:lnTo>
                  <a:pt x="112246" y="478624"/>
                </a:lnTo>
                <a:lnTo>
                  <a:pt x="66031" y="495941"/>
                </a:lnTo>
                <a:lnTo>
                  <a:pt x="12800" y="508618"/>
                </a:lnTo>
                <a:lnTo>
                  <a:pt x="12800" y="566077"/>
                </a:lnTo>
                <a:close/>
              </a:path>
              <a:path w="309245" h="566420">
                <a:moveTo>
                  <a:pt x="125731" y="219198"/>
                </a:moveTo>
                <a:lnTo>
                  <a:pt x="135753" y="218466"/>
                </a:lnTo>
                <a:lnTo>
                  <a:pt x="146774" y="216536"/>
                </a:lnTo>
                <a:lnTo>
                  <a:pt x="172611" y="210679"/>
                </a:lnTo>
                <a:lnTo>
                  <a:pt x="183261" y="208553"/>
                </a:lnTo>
                <a:lnTo>
                  <a:pt x="189654" y="206427"/>
                </a:lnTo>
                <a:lnTo>
                  <a:pt x="66866" y="206427"/>
                </a:lnTo>
                <a:lnTo>
                  <a:pt x="74316" y="210152"/>
                </a:lnTo>
                <a:lnTo>
                  <a:pt x="98526" y="216870"/>
                </a:lnTo>
                <a:lnTo>
                  <a:pt x="125731" y="2191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502522" y="1423542"/>
            <a:ext cx="321754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100" i="1" spc="-5" dirty="0">
                <a:solidFill>
                  <a:srgbClr val="FFFFFF"/>
                </a:solidFill>
                <a:latin typeface="Calibri"/>
                <a:cs typeface="Calibri"/>
              </a:rPr>
              <a:t>Com </a:t>
            </a:r>
            <a:r>
              <a:rPr sz="2100" i="1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2100" i="1" spc="-10" dirty="0">
                <a:solidFill>
                  <a:srgbClr val="FFFFFF"/>
                </a:solidFill>
                <a:latin typeface="Calibri"/>
                <a:cs typeface="Calibri"/>
              </a:rPr>
              <a:t>crescimento</a:t>
            </a:r>
            <a:r>
              <a:rPr sz="21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i="1" spc="-5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endParaRPr sz="21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2100" i="1" spc="-5" dirty="0">
                <a:solidFill>
                  <a:srgbClr val="FFFFFF"/>
                </a:solidFill>
                <a:latin typeface="Calibri"/>
                <a:cs typeface="Calibri"/>
              </a:rPr>
              <a:t>e-commerce no Brasil, tem  sido criadas franquias </a:t>
            </a:r>
            <a:r>
              <a:rPr sz="2100" i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100" i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i="1" dirty="0">
                <a:solidFill>
                  <a:srgbClr val="FFFFFF"/>
                </a:solidFill>
                <a:latin typeface="Calibri"/>
                <a:cs typeface="Calibri"/>
              </a:rPr>
              <a:t>redes  </a:t>
            </a:r>
            <a:r>
              <a:rPr sz="2100" i="1" spc="-10" dirty="0">
                <a:solidFill>
                  <a:srgbClr val="FFFFFF"/>
                </a:solidFill>
                <a:latin typeface="Calibri"/>
                <a:cs typeface="Calibri"/>
              </a:rPr>
              <a:t>inteiras </a:t>
            </a:r>
            <a:r>
              <a:rPr sz="2100" i="1" spc="-15" dirty="0">
                <a:solidFill>
                  <a:srgbClr val="FFFFFF"/>
                </a:solidFill>
                <a:latin typeface="Calibri"/>
                <a:cs typeface="Calibri"/>
              </a:rPr>
              <a:t>sustentadas </a:t>
            </a:r>
            <a:r>
              <a:rPr sz="2100" i="1" spc="-5" dirty="0">
                <a:solidFill>
                  <a:srgbClr val="FFFFFF"/>
                </a:solidFill>
                <a:latin typeface="Calibri"/>
                <a:cs typeface="Calibri"/>
              </a:rPr>
              <a:t>apenas  no mercado online. </a:t>
            </a:r>
            <a:r>
              <a:rPr sz="2100" i="1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100" i="1" spc="-5" dirty="0">
                <a:solidFill>
                  <a:srgbClr val="FFFFFF"/>
                </a:solidFill>
                <a:latin typeface="Calibri"/>
                <a:cs typeface="Calibri"/>
              </a:rPr>
              <a:t>área  específica de serviços </a:t>
            </a:r>
            <a:r>
              <a:rPr sz="2100" i="1"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sz="2100" i="1" spc="-10" dirty="0">
                <a:solidFill>
                  <a:srgbClr val="FFFFFF"/>
                </a:solidFill>
                <a:latin typeface="Calibri"/>
                <a:cs typeface="Calibri"/>
              </a:rPr>
              <a:t>como  </a:t>
            </a:r>
            <a:r>
              <a:rPr sz="2100" i="1" spc="-5" dirty="0">
                <a:solidFill>
                  <a:srgbClr val="FFFFFF"/>
                </a:solidFill>
                <a:latin typeface="Calibri"/>
                <a:cs typeface="Calibri"/>
              </a:rPr>
              <a:t>publicidade </a:t>
            </a:r>
            <a:r>
              <a:rPr sz="2100" i="1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100" i="1" spc="-10" dirty="0">
                <a:solidFill>
                  <a:srgbClr val="FFFFFF"/>
                </a:solidFill>
                <a:latin typeface="Calibri"/>
                <a:cs typeface="Calibri"/>
              </a:rPr>
              <a:t>aplicativos </a:t>
            </a:r>
            <a:r>
              <a:rPr sz="2100" i="1" dirty="0">
                <a:solidFill>
                  <a:srgbClr val="FFFFFF"/>
                </a:solidFill>
                <a:latin typeface="Calibri"/>
                <a:cs typeface="Calibri"/>
              </a:rPr>
              <a:t>– é  </a:t>
            </a:r>
            <a:r>
              <a:rPr sz="2100" i="1" spc="-10" dirty="0">
                <a:solidFill>
                  <a:srgbClr val="FFFFFF"/>
                </a:solidFill>
                <a:latin typeface="Calibri"/>
                <a:cs typeface="Calibri"/>
              </a:rPr>
              <a:t>campeã </a:t>
            </a:r>
            <a:r>
              <a:rPr sz="2100" i="1" spc="-15" dirty="0">
                <a:solidFill>
                  <a:srgbClr val="FFFFFF"/>
                </a:solidFill>
                <a:latin typeface="Calibri"/>
                <a:cs typeface="Calibri"/>
              </a:rPr>
              <a:t>neste</a:t>
            </a:r>
            <a:r>
              <a:rPr sz="2100" i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i="1" spc="-10" dirty="0">
                <a:solidFill>
                  <a:srgbClr val="FFFFFF"/>
                </a:solidFill>
                <a:latin typeface="Calibri"/>
                <a:cs typeface="Calibri"/>
              </a:rPr>
              <a:t>segmento.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9428733" y="5505703"/>
            <a:ext cx="2390140" cy="441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8120">
              <a:lnSpc>
                <a:spcPts val="1755"/>
              </a:lnSpc>
              <a:spcBef>
                <a:spcPts val="95"/>
              </a:spcBef>
            </a:pPr>
            <a:r>
              <a:rPr sz="1600" b="1" i="1" spc="-10" dirty="0">
                <a:solidFill>
                  <a:srgbClr val="FFFFFF"/>
                </a:solidFill>
                <a:latin typeface="Calibri"/>
                <a:cs typeface="Calibri"/>
              </a:rPr>
              <a:t>Lucas </a:t>
            </a:r>
            <a:r>
              <a:rPr sz="1600" b="1" i="1" spc="-15" dirty="0">
                <a:solidFill>
                  <a:srgbClr val="FFFFFF"/>
                </a:solidFill>
                <a:latin typeface="Calibri"/>
                <a:cs typeface="Calibri"/>
              </a:rPr>
              <a:t>Atanázio</a:t>
            </a:r>
            <a:r>
              <a:rPr sz="1600" b="1" i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spc="-20" dirty="0">
                <a:solidFill>
                  <a:srgbClr val="FFFFFF"/>
                </a:solidFill>
                <a:latin typeface="Calibri"/>
                <a:cs typeface="Calibri"/>
              </a:rPr>
              <a:t>Vetorasso,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515"/>
              </a:lnSpc>
            </a:pP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CEO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consultor do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Grupo</a:t>
            </a:r>
            <a:r>
              <a:rPr sz="1400" i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30" dirty="0">
                <a:solidFill>
                  <a:srgbClr val="FFFFFF"/>
                </a:solidFill>
                <a:latin typeface="Calibri"/>
                <a:cs typeface="Calibri"/>
              </a:rPr>
              <a:t>ATNZO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820318" y="326516"/>
            <a:ext cx="4516120" cy="1653539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6340"/>
              </a:lnSpc>
              <a:spcBef>
                <a:spcPts val="425"/>
              </a:spcBef>
            </a:pPr>
            <a:r>
              <a:rPr sz="5400" spc="-5" dirty="0"/>
              <a:t>OPINIÃO </a:t>
            </a:r>
            <a:r>
              <a:rPr sz="5400" spc="-10" dirty="0"/>
              <a:t>DE  </a:t>
            </a:r>
            <a:r>
              <a:rPr sz="5400" spc="-5" dirty="0"/>
              <a:t>ESPECI</a:t>
            </a:r>
            <a:r>
              <a:rPr sz="5400" spc="-20" dirty="0"/>
              <a:t>A</a:t>
            </a:r>
            <a:r>
              <a:rPr sz="5400" spc="-5" dirty="0"/>
              <a:t>LI</a:t>
            </a:r>
            <a:r>
              <a:rPr sz="5400" spc="10" dirty="0"/>
              <a:t>S</a:t>
            </a:r>
            <a:r>
              <a:rPr sz="5400" spc="-190" dirty="0"/>
              <a:t>T</a:t>
            </a:r>
            <a:r>
              <a:rPr sz="5400" spc="-5" dirty="0"/>
              <a:t>A</a:t>
            </a:r>
            <a:endParaRPr sz="5400"/>
          </a:p>
        </p:txBody>
      </p:sp>
      <p:sp>
        <p:nvSpPr>
          <p:cNvPr id="14" name="object 14"/>
          <p:cNvSpPr txBox="1"/>
          <p:nvPr/>
        </p:nvSpPr>
        <p:spPr>
          <a:xfrm>
            <a:off x="820318" y="2931922"/>
            <a:ext cx="5891530" cy="170307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40"/>
              </a:spcBef>
            </a:pPr>
            <a:r>
              <a:rPr sz="2000" i="1" spc="-5" dirty="0">
                <a:solidFill>
                  <a:srgbClr val="7E7E7E"/>
                </a:solidFill>
                <a:latin typeface="Calibri"/>
                <a:cs typeface="Calibri"/>
              </a:rPr>
              <a:t>“Esse </a:t>
            </a:r>
            <a:r>
              <a:rPr sz="2000" i="1" dirty="0">
                <a:solidFill>
                  <a:srgbClr val="7E7E7E"/>
                </a:solidFill>
                <a:latin typeface="Calibri"/>
                <a:cs typeface="Calibri"/>
              </a:rPr>
              <a:t>tipo </a:t>
            </a:r>
            <a:r>
              <a:rPr sz="2000" i="1" spc="-5" dirty="0">
                <a:solidFill>
                  <a:srgbClr val="7E7E7E"/>
                </a:solidFill>
                <a:latin typeface="Calibri"/>
                <a:cs typeface="Calibri"/>
              </a:rPr>
              <a:t>de franquia </a:t>
            </a:r>
            <a:r>
              <a:rPr sz="2000" i="1" dirty="0">
                <a:solidFill>
                  <a:srgbClr val="7E7E7E"/>
                </a:solidFill>
                <a:latin typeface="Calibri"/>
                <a:cs typeface="Calibri"/>
              </a:rPr>
              <a:t>vem </a:t>
            </a:r>
            <a:r>
              <a:rPr sz="2000" i="1" spc="-5" dirty="0">
                <a:solidFill>
                  <a:srgbClr val="7E7E7E"/>
                </a:solidFill>
                <a:latin typeface="Calibri"/>
                <a:cs typeface="Calibri"/>
              </a:rPr>
              <a:t>ganhando </a:t>
            </a:r>
            <a:r>
              <a:rPr sz="2000" i="1" spc="-10" dirty="0">
                <a:solidFill>
                  <a:srgbClr val="7E7E7E"/>
                </a:solidFill>
                <a:latin typeface="Calibri"/>
                <a:cs typeface="Calibri"/>
              </a:rPr>
              <a:t>mercado, </a:t>
            </a:r>
            <a:r>
              <a:rPr sz="2000" i="1" spc="-5" dirty="0">
                <a:solidFill>
                  <a:srgbClr val="7E7E7E"/>
                </a:solidFill>
                <a:latin typeface="Calibri"/>
                <a:cs typeface="Calibri"/>
              </a:rPr>
              <a:t>se  tornando </a:t>
            </a:r>
            <a:r>
              <a:rPr sz="2000" i="1" spc="-10" dirty="0">
                <a:solidFill>
                  <a:srgbClr val="7E7E7E"/>
                </a:solidFill>
                <a:latin typeface="Calibri"/>
                <a:cs typeface="Calibri"/>
              </a:rPr>
              <a:t>interessante </a:t>
            </a:r>
            <a:r>
              <a:rPr sz="2000" i="1" spc="-5" dirty="0">
                <a:solidFill>
                  <a:srgbClr val="7E7E7E"/>
                </a:solidFill>
                <a:latin typeface="Calibri"/>
                <a:cs typeface="Calibri"/>
              </a:rPr>
              <a:t>para pessoas que desejam </a:t>
            </a:r>
            <a:r>
              <a:rPr sz="2000" i="1" spc="-25" dirty="0">
                <a:solidFill>
                  <a:srgbClr val="7E7E7E"/>
                </a:solidFill>
                <a:latin typeface="Calibri"/>
                <a:cs typeface="Calibri"/>
              </a:rPr>
              <a:t>investir,  </a:t>
            </a:r>
            <a:r>
              <a:rPr sz="2000" i="1" dirty="0">
                <a:solidFill>
                  <a:srgbClr val="7E7E7E"/>
                </a:solidFill>
                <a:latin typeface="Calibri"/>
                <a:cs typeface="Calibri"/>
              </a:rPr>
              <a:t>mas </a:t>
            </a:r>
            <a:r>
              <a:rPr sz="2000" i="1" spc="-5" dirty="0">
                <a:solidFill>
                  <a:srgbClr val="7E7E7E"/>
                </a:solidFill>
                <a:latin typeface="Calibri"/>
                <a:cs typeface="Calibri"/>
              </a:rPr>
              <a:t>que </a:t>
            </a:r>
            <a:r>
              <a:rPr sz="2000" i="1" dirty="0">
                <a:solidFill>
                  <a:srgbClr val="7E7E7E"/>
                </a:solidFill>
                <a:latin typeface="Calibri"/>
                <a:cs typeface="Calibri"/>
              </a:rPr>
              <a:t>não </a:t>
            </a:r>
            <a:r>
              <a:rPr sz="2000" i="1" spc="-5" dirty="0">
                <a:solidFill>
                  <a:srgbClr val="7E7E7E"/>
                </a:solidFill>
                <a:latin typeface="Calibri"/>
                <a:cs typeface="Calibri"/>
              </a:rPr>
              <a:t>têm </a:t>
            </a:r>
            <a:r>
              <a:rPr sz="2000" i="1" dirty="0">
                <a:solidFill>
                  <a:srgbClr val="7E7E7E"/>
                </a:solidFill>
                <a:latin typeface="Calibri"/>
                <a:cs typeface="Calibri"/>
              </a:rPr>
              <a:t>um </a:t>
            </a:r>
            <a:r>
              <a:rPr sz="2000" i="1" spc="-5" dirty="0">
                <a:solidFill>
                  <a:srgbClr val="7E7E7E"/>
                </a:solidFill>
                <a:latin typeface="Calibri"/>
                <a:cs typeface="Calibri"/>
              </a:rPr>
              <a:t>grande </a:t>
            </a:r>
            <a:r>
              <a:rPr sz="2000" i="1" spc="-10" dirty="0">
                <a:solidFill>
                  <a:srgbClr val="7E7E7E"/>
                </a:solidFill>
                <a:latin typeface="Calibri"/>
                <a:cs typeface="Calibri"/>
              </a:rPr>
              <a:t>capital. </a:t>
            </a:r>
            <a:r>
              <a:rPr sz="2000" i="1" dirty="0">
                <a:solidFill>
                  <a:srgbClr val="7E7E7E"/>
                </a:solidFill>
                <a:latin typeface="Calibri"/>
                <a:cs typeface="Calibri"/>
              </a:rPr>
              <a:t>Assim, </a:t>
            </a:r>
            <a:r>
              <a:rPr sz="2000" i="1" spc="-5" dirty="0">
                <a:solidFill>
                  <a:srgbClr val="7E7E7E"/>
                </a:solidFill>
                <a:latin typeface="Calibri"/>
                <a:cs typeface="Calibri"/>
              </a:rPr>
              <a:t>pequenos  </a:t>
            </a:r>
            <a:r>
              <a:rPr sz="2000" i="1" dirty="0">
                <a:solidFill>
                  <a:srgbClr val="7E7E7E"/>
                </a:solidFill>
                <a:latin typeface="Calibri"/>
                <a:cs typeface="Calibri"/>
              </a:rPr>
              <a:t>empresários </a:t>
            </a:r>
            <a:r>
              <a:rPr sz="2000" i="1" spc="-5" dirty="0">
                <a:solidFill>
                  <a:srgbClr val="7E7E7E"/>
                </a:solidFill>
                <a:latin typeface="Calibri"/>
                <a:cs typeface="Calibri"/>
              </a:rPr>
              <a:t>que </a:t>
            </a:r>
            <a:r>
              <a:rPr sz="2000" i="1" spc="-10" dirty="0">
                <a:solidFill>
                  <a:srgbClr val="7E7E7E"/>
                </a:solidFill>
                <a:latin typeface="Calibri"/>
                <a:cs typeface="Calibri"/>
              </a:rPr>
              <a:t>antes </a:t>
            </a:r>
            <a:r>
              <a:rPr sz="2000" i="1" spc="-5" dirty="0">
                <a:solidFill>
                  <a:srgbClr val="7E7E7E"/>
                </a:solidFill>
                <a:latin typeface="Calibri"/>
                <a:cs typeface="Calibri"/>
              </a:rPr>
              <a:t>nem conheciam os serviços,  passam </a:t>
            </a:r>
            <a:r>
              <a:rPr sz="2000" i="1" dirty="0">
                <a:solidFill>
                  <a:srgbClr val="7E7E7E"/>
                </a:solidFill>
                <a:latin typeface="Calibri"/>
                <a:cs typeface="Calibri"/>
              </a:rPr>
              <a:t>a poder </a:t>
            </a:r>
            <a:r>
              <a:rPr sz="2000" i="1" spc="-10" dirty="0">
                <a:solidFill>
                  <a:srgbClr val="7E7E7E"/>
                </a:solidFill>
                <a:latin typeface="Calibri"/>
                <a:cs typeface="Calibri"/>
              </a:rPr>
              <a:t>fazer </a:t>
            </a:r>
            <a:r>
              <a:rPr sz="2000" i="1" dirty="0">
                <a:solidFill>
                  <a:srgbClr val="7E7E7E"/>
                </a:solidFill>
                <a:latin typeface="Calibri"/>
                <a:cs typeface="Calibri"/>
              </a:rPr>
              <a:t>a </a:t>
            </a:r>
            <a:r>
              <a:rPr sz="2000" i="1" spc="-10" dirty="0">
                <a:solidFill>
                  <a:srgbClr val="7E7E7E"/>
                </a:solidFill>
                <a:latin typeface="Calibri"/>
                <a:cs typeface="Calibri"/>
              </a:rPr>
              <a:t>contratação </a:t>
            </a:r>
            <a:r>
              <a:rPr sz="2000" i="1" spc="-5" dirty="0">
                <a:solidFill>
                  <a:srgbClr val="7E7E7E"/>
                </a:solidFill>
                <a:latin typeface="Calibri"/>
                <a:cs typeface="Calibri"/>
              </a:rPr>
              <a:t>através dos  franqueados das</a:t>
            </a:r>
            <a:r>
              <a:rPr sz="2000" i="1" spc="-6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000" i="1" spc="-25" dirty="0">
                <a:solidFill>
                  <a:srgbClr val="7E7E7E"/>
                </a:solidFill>
                <a:latin typeface="Calibri"/>
                <a:cs typeface="Calibri"/>
              </a:rPr>
              <a:t>marcas.”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0318" y="4862906"/>
            <a:ext cx="5760085" cy="462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39"/>
              </a:lnSpc>
              <a:spcBef>
                <a:spcPts val="95"/>
              </a:spcBef>
            </a:pPr>
            <a:r>
              <a:rPr sz="1600" b="1" i="1" spc="-5" dirty="0">
                <a:solidFill>
                  <a:srgbClr val="41A7FF"/>
                </a:solidFill>
                <a:latin typeface="Calibri"/>
                <a:cs typeface="Calibri"/>
              </a:rPr>
              <a:t>Marina </a:t>
            </a:r>
            <a:r>
              <a:rPr sz="1600" b="1" i="1" spc="-20" dirty="0">
                <a:solidFill>
                  <a:srgbClr val="41A7FF"/>
                </a:solidFill>
                <a:latin typeface="Calibri"/>
                <a:cs typeface="Calibri"/>
              </a:rPr>
              <a:t>Richter, </a:t>
            </a:r>
            <a:r>
              <a:rPr sz="1400" i="1" spc="-5" dirty="0">
                <a:solidFill>
                  <a:srgbClr val="7E7E7E"/>
                </a:solidFill>
                <a:latin typeface="Calibri"/>
                <a:cs typeface="Calibri"/>
              </a:rPr>
              <a:t>autora </a:t>
            </a:r>
            <a:r>
              <a:rPr sz="1400" i="1" dirty="0">
                <a:solidFill>
                  <a:srgbClr val="7E7E7E"/>
                </a:solidFill>
                <a:latin typeface="Calibri"/>
                <a:cs typeface="Calibri"/>
              </a:rPr>
              <a:t>do livro A </a:t>
            </a:r>
            <a:r>
              <a:rPr sz="1400" i="1" spc="-5" dirty="0">
                <a:solidFill>
                  <a:srgbClr val="7E7E7E"/>
                </a:solidFill>
                <a:latin typeface="Calibri"/>
                <a:cs typeface="Calibri"/>
              </a:rPr>
              <a:t>Relação </a:t>
            </a:r>
            <a:r>
              <a:rPr sz="1400" i="1" dirty="0">
                <a:solidFill>
                  <a:srgbClr val="7E7E7E"/>
                </a:solidFill>
                <a:latin typeface="Calibri"/>
                <a:cs typeface="Calibri"/>
              </a:rPr>
              <a:t>de </a:t>
            </a:r>
            <a:r>
              <a:rPr sz="1400" i="1" spc="-5" dirty="0">
                <a:solidFill>
                  <a:srgbClr val="7E7E7E"/>
                </a:solidFill>
                <a:latin typeface="Calibri"/>
                <a:cs typeface="Calibri"/>
              </a:rPr>
              <a:t>Franquia </a:t>
            </a:r>
            <a:r>
              <a:rPr sz="1400" i="1" dirty="0">
                <a:solidFill>
                  <a:srgbClr val="7E7E7E"/>
                </a:solidFill>
                <a:latin typeface="Calibri"/>
                <a:cs typeface="Calibri"/>
              </a:rPr>
              <a:t>no </a:t>
            </a:r>
            <a:r>
              <a:rPr sz="1400" i="1" spc="-5" dirty="0">
                <a:solidFill>
                  <a:srgbClr val="7E7E7E"/>
                </a:solidFill>
                <a:latin typeface="Calibri"/>
                <a:cs typeface="Calibri"/>
              </a:rPr>
              <a:t>Mundo</a:t>
            </a:r>
            <a:r>
              <a:rPr sz="1400" i="1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7E7E7E"/>
                </a:solidFill>
                <a:latin typeface="Calibri"/>
                <a:cs typeface="Calibri"/>
              </a:rPr>
              <a:t>Empresarial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00"/>
              </a:lnSpc>
            </a:pPr>
            <a:r>
              <a:rPr sz="1400" i="1" dirty="0">
                <a:solidFill>
                  <a:srgbClr val="7E7E7E"/>
                </a:solidFill>
                <a:latin typeface="Calibri"/>
                <a:cs typeface="Calibri"/>
              </a:rPr>
              <a:t>e </a:t>
            </a:r>
            <a:r>
              <a:rPr sz="1400" i="1" spc="-5" dirty="0">
                <a:solidFill>
                  <a:srgbClr val="7E7E7E"/>
                </a:solidFill>
                <a:latin typeface="Calibri"/>
                <a:cs typeface="Calibri"/>
              </a:rPr>
              <a:t>as </a:t>
            </a:r>
            <a:r>
              <a:rPr sz="1400" i="1" spc="-15" dirty="0">
                <a:solidFill>
                  <a:srgbClr val="7E7E7E"/>
                </a:solidFill>
                <a:latin typeface="Calibri"/>
                <a:cs typeface="Calibri"/>
              </a:rPr>
              <a:t>Tendências </a:t>
            </a:r>
            <a:r>
              <a:rPr sz="1400" i="1" spc="-5" dirty="0">
                <a:solidFill>
                  <a:srgbClr val="7E7E7E"/>
                </a:solidFill>
                <a:latin typeface="Calibri"/>
                <a:cs typeface="Calibri"/>
              </a:rPr>
              <a:t>da </a:t>
            </a:r>
            <a:r>
              <a:rPr sz="1400" i="1" dirty="0">
                <a:solidFill>
                  <a:srgbClr val="7E7E7E"/>
                </a:solidFill>
                <a:latin typeface="Calibri"/>
                <a:cs typeface="Calibri"/>
              </a:rPr>
              <a:t>Jurisprudência</a:t>
            </a:r>
            <a:r>
              <a:rPr sz="1400" i="1" spc="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7E7E7E"/>
                </a:solidFill>
                <a:latin typeface="Calibri"/>
                <a:cs typeface="Calibri"/>
              </a:rPr>
              <a:t>Brasileira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1371</Words>
  <Application>Microsoft Office PowerPoint</Application>
  <PresentationFormat>Widescreen</PresentationFormat>
  <Paragraphs>135</Paragraphs>
  <Slides>13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Arial</vt:lpstr>
      <vt:lpstr>Calibri</vt:lpstr>
      <vt:lpstr>Franklin Gothic Heavy</vt:lpstr>
      <vt:lpstr>Roboto</vt:lpstr>
      <vt:lpstr>Source Sans Pro Black</vt:lpstr>
      <vt:lpstr>Times New Roman</vt:lpstr>
      <vt:lpstr>Office Theme</vt:lpstr>
      <vt:lpstr>Apresentação do PowerPoint</vt:lpstr>
      <vt:lpstr>ÍNDICE</vt:lpstr>
      <vt:lpstr>POR DENTRO DAS FRANQUIAS DE MARKETING DIGITAL</vt:lpstr>
      <vt:lpstr>DADOS DE MERCADO</vt:lpstr>
      <vt:lpstr>VANTAGENS</vt:lpstr>
      <vt:lpstr>DESAFIOS</vt:lpstr>
      <vt:lpstr>CUIDADOS</vt:lpstr>
      <vt:lpstr>INVESTIMENTO</vt:lpstr>
      <vt:lpstr>OPINIÃO DE  ESPECIALISTA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Guia Prático - Franquias de Marketing Digital</dc:title>
  <dc:creator>Guia Franquias de Sucesso</dc:creator>
  <cp:lastModifiedBy>Luiza Olinda</cp:lastModifiedBy>
  <cp:revision>15</cp:revision>
  <dcterms:created xsi:type="dcterms:W3CDTF">2020-11-04T14:43:05Z</dcterms:created>
  <dcterms:modified xsi:type="dcterms:W3CDTF">2024-11-26T19:34:12Z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2020-04-29T00:00:00Z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2020-11-04T00:00:00Z</vt:filetime>
  </property>
</Properties>
</file>